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73" r:id="rId1"/>
    <p:sldMasterId id="2147483824" r:id="rId2"/>
  </p:sldMasterIdLst>
  <p:notesMasterIdLst>
    <p:notesMasterId r:id="rId51"/>
  </p:notesMasterIdLst>
  <p:sldIdLst>
    <p:sldId id="355" r:id="rId3"/>
    <p:sldId id="502" r:id="rId4"/>
    <p:sldId id="416" r:id="rId5"/>
    <p:sldId id="503" r:id="rId6"/>
    <p:sldId id="504" r:id="rId7"/>
    <p:sldId id="506" r:id="rId8"/>
    <p:sldId id="505" r:id="rId9"/>
    <p:sldId id="431" r:id="rId10"/>
    <p:sldId id="507" r:id="rId11"/>
    <p:sldId id="508" r:id="rId12"/>
    <p:sldId id="509" r:id="rId13"/>
    <p:sldId id="510" r:id="rId14"/>
    <p:sldId id="511" r:id="rId15"/>
    <p:sldId id="512" r:id="rId16"/>
    <p:sldId id="513" r:id="rId17"/>
    <p:sldId id="514" r:id="rId18"/>
    <p:sldId id="515" r:id="rId19"/>
    <p:sldId id="516" r:id="rId20"/>
    <p:sldId id="517" r:id="rId21"/>
    <p:sldId id="518" r:id="rId22"/>
    <p:sldId id="519" r:id="rId23"/>
    <p:sldId id="520" r:id="rId24"/>
    <p:sldId id="521" r:id="rId25"/>
    <p:sldId id="522" r:id="rId26"/>
    <p:sldId id="523" r:id="rId27"/>
    <p:sldId id="524" r:id="rId28"/>
    <p:sldId id="525" r:id="rId29"/>
    <p:sldId id="526" r:id="rId30"/>
    <p:sldId id="527" r:id="rId31"/>
    <p:sldId id="528" r:id="rId32"/>
    <p:sldId id="529" r:id="rId33"/>
    <p:sldId id="530" r:id="rId34"/>
    <p:sldId id="531" r:id="rId35"/>
    <p:sldId id="532" r:id="rId36"/>
    <p:sldId id="533" r:id="rId37"/>
    <p:sldId id="534" r:id="rId38"/>
    <p:sldId id="535" r:id="rId39"/>
    <p:sldId id="536" r:id="rId40"/>
    <p:sldId id="537" r:id="rId41"/>
    <p:sldId id="538" r:id="rId42"/>
    <p:sldId id="539" r:id="rId43"/>
    <p:sldId id="540" r:id="rId44"/>
    <p:sldId id="541" r:id="rId45"/>
    <p:sldId id="542" r:id="rId46"/>
    <p:sldId id="543" r:id="rId47"/>
    <p:sldId id="544" r:id="rId48"/>
    <p:sldId id="545" r:id="rId49"/>
    <p:sldId id="546" r:id="rId50"/>
  </p:sldIdLst>
  <p:sldSz cx="9144000" cy="5143500" type="screen16x9"/>
  <p:notesSz cx="6858000" cy="9144000"/>
  <p:defaultTextStyle>
    <a:defPPr>
      <a:defRPr lang="en-US"/>
    </a:defPPr>
    <a:lvl1pPr algn="ctr" rtl="0" eaLnBrk="0" fontAlgn="base" hangingPunct="0">
      <a:spcBef>
        <a:spcPct val="0"/>
      </a:spcBef>
      <a:spcAft>
        <a:spcPct val="0"/>
      </a:spcAft>
      <a:defRPr sz="2400" kern="1200">
        <a:solidFill>
          <a:schemeClr val="tx1"/>
        </a:solidFill>
        <a:latin typeface="Arial" charset="0"/>
        <a:ea typeface="+mn-ea"/>
        <a:cs typeface="+mn-cs"/>
      </a:defRPr>
    </a:lvl1pPr>
    <a:lvl2pPr marL="457200" algn="ctr" rtl="0" eaLnBrk="0" fontAlgn="base" hangingPunct="0">
      <a:spcBef>
        <a:spcPct val="0"/>
      </a:spcBef>
      <a:spcAft>
        <a:spcPct val="0"/>
      </a:spcAft>
      <a:defRPr sz="2400" kern="1200">
        <a:solidFill>
          <a:schemeClr val="tx1"/>
        </a:solidFill>
        <a:latin typeface="Arial" charset="0"/>
        <a:ea typeface="+mn-ea"/>
        <a:cs typeface="+mn-cs"/>
      </a:defRPr>
    </a:lvl2pPr>
    <a:lvl3pPr marL="914400" algn="ctr" rtl="0" eaLnBrk="0" fontAlgn="base" hangingPunct="0">
      <a:spcBef>
        <a:spcPct val="0"/>
      </a:spcBef>
      <a:spcAft>
        <a:spcPct val="0"/>
      </a:spcAft>
      <a:defRPr sz="2400" kern="1200">
        <a:solidFill>
          <a:schemeClr val="tx1"/>
        </a:solidFill>
        <a:latin typeface="Arial" charset="0"/>
        <a:ea typeface="+mn-ea"/>
        <a:cs typeface="+mn-cs"/>
      </a:defRPr>
    </a:lvl3pPr>
    <a:lvl4pPr marL="1371600" algn="ctr" rtl="0" eaLnBrk="0" fontAlgn="base" hangingPunct="0">
      <a:spcBef>
        <a:spcPct val="0"/>
      </a:spcBef>
      <a:spcAft>
        <a:spcPct val="0"/>
      </a:spcAft>
      <a:defRPr sz="2400" kern="1200">
        <a:solidFill>
          <a:schemeClr val="tx1"/>
        </a:solidFill>
        <a:latin typeface="Arial" charset="0"/>
        <a:ea typeface="+mn-ea"/>
        <a:cs typeface="+mn-cs"/>
      </a:defRPr>
    </a:lvl4pPr>
    <a:lvl5pPr marL="1828800" algn="ctr"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Title Slides" id="{4DA90D66-9C50-4E9D-8D00-65C65836E617}">
          <p14:sldIdLst>
            <p14:sldId id="355"/>
            <p14:sldId id="502"/>
            <p14:sldId id="416"/>
            <p14:sldId id="503"/>
            <p14:sldId id="504"/>
            <p14:sldId id="506"/>
            <p14:sldId id="505"/>
            <p14:sldId id="431"/>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451B"/>
    <a:srgbClr val="C0DDAD"/>
    <a:srgbClr val="336699"/>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81" autoAdjust="0"/>
    <p:restoredTop sz="77437" autoAdjust="0"/>
  </p:normalViewPr>
  <p:slideViewPr>
    <p:cSldViewPr snapToGrid="0">
      <p:cViewPr varScale="1">
        <p:scale>
          <a:sx n="89" d="100"/>
          <a:sy n="89" d="100"/>
        </p:scale>
        <p:origin x="390" y="78"/>
      </p:cViewPr>
      <p:guideLst>
        <p:guide orient="horz" pos="1620"/>
        <p:guide pos="2880"/>
      </p:guideLst>
    </p:cSldViewPr>
  </p:slideViewPr>
  <p:notesTextViewPr>
    <p:cViewPr>
      <p:scale>
        <a:sx n="3" d="2"/>
        <a:sy n="3" d="2"/>
      </p:scale>
      <p:origin x="0" y="0"/>
    </p:cViewPr>
  </p:notesTextViewPr>
  <p:sorterViewPr>
    <p:cViewPr>
      <p:scale>
        <a:sx n="200" d="100"/>
        <a:sy n="200" d="100"/>
      </p:scale>
      <p:origin x="0" y="-46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4B19A-4BE4-45C4-A77A-28ED67F7CBA1}" type="datetimeFigureOut">
              <a:rPr lang="en-US" smtClean="0"/>
              <a:t>6/2/2020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7D5FB1-EF96-4494-ABCB-80FAF8E741E4}" type="slidenum">
              <a:rPr lang="en-US" smtClean="0"/>
              <a:t>‹#›</a:t>
            </a:fld>
            <a:endParaRPr lang="en-US"/>
          </a:p>
        </p:txBody>
      </p:sp>
    </p:spTree>
    <p:extLst>
      <p:ext uri="{BB962C8B-B14F-4D97-AF65-F5344CB8AC3E}">
        <p14:creationId xmlns:p14="http://schemas.microsoft.com/office/powerpoint/2010/main" val="281948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neo4j.com/blog/analyzing-panama-papers-neo4j/"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130957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1203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02620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76449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36566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96214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37419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E8C940-8264-4194-91DD-D4094E7B63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514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139194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E8C940-8264-4194-91DD-D4094E7B63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442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E8C940-8264-4194-91DD-D4094E7B63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452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297103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E8C940-8264-4194-91DD-D4094E7B63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923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19442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330585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36427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707297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797175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97149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83046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953832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6252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51255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235445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79587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12008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583050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26362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Panama Papers…</a:t>
            </a:r>
          </a:p>
          <a:p>
            <a:r>
              <a:rPr lang="en-US" dirty="0">
                <a:hlinkClick r:id="rId3"/>
              </a:rPr>
              <a:t>https://neo4j.com/blog/analyzing-panama-papers-neo4j/</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21255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981694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36235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65327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77408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know…</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1388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59834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62802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7400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9769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85891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238" y="151720"/>
            <a:ext cx="8837306" cy="4854200"/>
          </a:xfrm>
          <a:prstGeom prst="rect">
            <a:avLst/>
          </a:prstGeom>
        </p:spPr>
      </p:pic>
      <p:sp>
        <p:nvSpPr>
          <p:cNvPr id="2" name="Title 1"/>
          <p:cNvSpPr>
            <a:spLocks noGrp="1"/>
          </p:cNvSpPr>
          <p:nvPr>
            <p:ph type="title" hasCustomPrompt="1"/>
          </p:nvPr>
        </p:nvSpPr>
        <p:spPr>
          <a:xfrm>
            <a:off x="406645" y="546406"/>
            <a:ext cx="8330711" cy="994172"/>
          </a:xfrm>
          <a:prstGeom prst="rect">
            <a:avLst/>
          </a:prstGeom>
        </p:spPr>
        <p:txBody>
          <a:bodyPr/>
          <a:lstStyle>
            <a:lvl1pPr algn="ctr">
              <a:lnSpc>
                <a:spcPct val="100000"/>
              </a:lnSpc>
              <a:defRPr sz="4050" b="1" spc="225" baseline="0">
                <a:solidFill>
                  <a:schemeClr val="bg1"/>
                </a:solidFill>
                <a:latin typeface="+mn-lt"/>
              </a:defRPr>
            </a:lvl1pPr>
          </a:lstStyle>
          <a:p>
            <a:r>
              <a:rPr lang="en-US" dirty="0"/>
              <a:t>PRESENTATION TITLE: ARIAL BOLD, 46-54 PT, WHITE</a:t>
            </a:r>
          </a:p>
        </p:txBody>
      </p:sp>
      <p:sp>
        <p:nvSpPr>
          <p:cNvPr id="7" name="Text Placeholder 6"/>
          <p:cNvSpPr>
            <a:spLocks noGrp="1"/>
          </p:cNvSpPr>
          <p:nvPr>
            <p:ph type="body" sz="quarter" idx="10" hasCustomPrompt="1"/>
          </p:nvPr>
        </p:nvSpPr>
        <p:spPr>
          <a:xfrm>
            <a:off x="402996" y="1890621"/>
            <a:ext cx="8349792" cy="579834"/>
          </a:xfrm>
          <a:prstGeom prst="rect">
            <a:avLst/>
          </a:prstGeom>
        </p:spPr>
        <p:txBody>
          <a:bodyPr lIns="0" rIns="0" anchor="ctr">
            <a:normAutofit/>
          </a:bodyPr>
          <a:lstStyle>
            <a:lvl1pPr marL="0" indent="0" algn="ctr">
              <a:buNone/>
              <a:defRPr lang="en-US" b="0" i="0" baseline="0" dirty="0">
                <a:solidFill>
                  <a:schemeClr val="bg1"/>
                </a:solidFill>
                <a:latin typeface="+mj-lt"/>
                <a:ea typeface="Times New Roman" charset="0"/>
                <a:cs typeface="Times New Roman" charset="0"/>
              </a:defRPr>
            </a:lvl1pPr>
          </a:lstStyle>
          <a:p>
            <a:pPr marR="0" lvl="0" fontAlgn="auto">
              <a:spcAft>
                <a:spcPts val="0"/>
              </a:spcAft>
              <a:buClrTx/>
              <a:buSzTx/>
              <a:tabLst/>
            </a:pPr>
            <a:r>
              <a:rPr lang="en-US" dirty="0"/>
              <a:t>Presentation Subtitle: Times New Roman, 28pt, White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3685" y="4178645"/>
            <a:ext cx="2956631" cy="668198"/>
          </a:xfrm>
          <a:prstGeom prst="rect">
            <a:avLst/>
          </a:prstGeom>
        </p:spPr>
      </p:pic>
    </p:spTree>
    <p:extLst>
      <p:ext uri="{BB962C8B-B14F-4D97-AF65-F5344CB8AC3E}">
        <p14:creationId xmlns:p14="http://schemas.microsoft.com/office/powerpoint/2010/main" val="3272710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01C9F5C-6466-4BC1-99DE-1AF5254E84D9}"/>
              </a:ext>
            </a:extLst>
          </p:cNvPr>
          <p:cNvSpPr/>
          <p:nvPr userDrawn="1"/>
        </p:nvSpPr>
        <p:spPr>
          <a:xfrm>
            <a:off x="146304" y="144018"/>
            <a:ext cx="8851392"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Picture Placeholder 4">
            <a:extLst>
              <a:ext uri="{FF2B5EF4-FFF2-40B4-BE49-F238E27FC236}">
                <a16:creationId xmlns:a16="http://schemas.microsoft.com/office/drawing/2014/main" xmlns="" id="{54CB14E7-1FC0-4AFF-BE8E-7600923BE721}"/>
              </a:ext>
            </a:extLst>
          </p:cNvPr>
          <p:cNvSpPr>
            <a:spLocks noGrp="1"/>
          </p:cNvSpPr>
          <p:nvPr>
            <p:ph type="pic" sz="quarter" idx="13"/>
          </p:nvPr>
        </p:nvSpPr>
        <p:spPr>
          <a:xfrm>
            <a:off x="146448" y="144066"/>
            <a:ext cx="8851106" cy="4855369"/>
          </a:xfrm>
          <a:prstGeom prst="rect">
            <a:avLst/>
          </a:prstGeom>
        </p:spPr>
        <p:txBody>
          <a:bodyPr anchor="ctr"/>
          <a:lstStyle>
            <a:lvl1pPr marL="0" indent="0" algn="ctr">
              <a:buNone/>
              <a:defRPr b="1">
                <a:solidFill>
                  <a:schemeClr val="accent2"/>
                </a:solidFill>
              </a:defRPr>
            </a:lvl1pPr>
          </a:lstStyle>
          <a:p>
            <a:endParaRPr lang="en-US" dirty="0"/>
          </a:p>
        </p:txBody>
      </p:sp>
      <p:sp>
        <p:nvSpPr>
          <p:cNvPr id="2" name="Title 1"/>
          <p:cNvSpPr>
            <a:spLocks noGrp="1"/>
          </p:cNvSpPr>
          <p:nvPr>
            <p:ph type="title" hasCustomPrompt="1"/>
          </p:nvPr>
        </p:nvSpPr>
        <p:spPr>
          <a:xfrm>
            <a:off x="360210" y="1629761"/>
            <a:ext cx="8440890" cy="3071858"/>
          </a:xfrm>
          <a:prstGeom prst="rect">
            <a:avLst/>
          </a:prstGeom>
        </p:spPr>
        <p:txBody>
          <a:bodyPr lIns="0" rIns="0"/>
          <a:lstStyle>
            <a:lvl1pPr algn="l">
              <a:lnSpc>
                <a:spcPct val="100000"/>
              </a:lnSpc>
              <a:defRPr sz="2700" b="1" spc="225" baseline="0">
                <a:solidFill>
                  <a:schemeClr val="bg1"/>
                </a:solidFill>
                <a:latin typeface="+mn-lt"/>
              </a:defRPr>
            </a:lvl1pPr>
          </a:lstStyle>
          <a:p>
            <a:r>
              <a:rPr lang="en-US" dirty="0"/>
              <a:t>SECTION DIVIDER: ARIAL BOLD 36PT, WHITE, “LOOSE” TRACKING</a:t>
            </a:r>
          </a:p>
        </p:txBody>
      </p:sp>
      <p:sp>
        <p:nvSpPr>
          <p:cNvPr id="6" name="Text Placeholder 14">
            <a:extLst>
              <a:ext uri="{FF2B5EF4-FFF2-40B4-BE49-F238E27FC236}">
                <a16:creationId xmlns:a16="http://schemas.microsoft.com/office/drawing/2014/main" xmlns="" id="{2EB127C8-06AA-469B-9A91-2E0C5901404F}"/>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200" b="1" i="0" spc="225" baseline="0">
                <a:solidFill>
                  <a:schemeClr val="bg1"/>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r>
              <a:rPr lang="en-US" dirty="0"/>
              <a:t>HEADER: ARIAL BOLD 16PT, WHITE, “LOOSE” TRACKING</a:t>
            </a:r>
          </a:p>
        </p:txBody>
      </p:sp>
    </p:spTree>
    <p:extLst>
      <p:ext uri="{BB962C8B-B14F-4D97-AF65-F5344CB8AC3E}">
        <p14:creationId xmlns:p14="http://schemas.microsoft.com/office/powerpoint/2010/main" val="229578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616130B4-0E85-49C2-B0EF-F1CC6D72F275}"/>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7">
            <a:extLst>
              <a:ext uri="{FF2B5EF4-FFF2-40B4-BE49-F238E27FC236}">
                <a16:creationId xmlns:a16="http://schemas.microsoft.com/office/drawing/2014/main" xmlns="" id="{E1026424-6AE4-4846-8493-57DCD0AA7C52}"/>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4" name="Text Placeholder 14">
            <a:extLst>
              <a:ext uri="{FF2B5EF4-FFF2-40B4-BE49-F238E27FC236}">
                <a16:creationId xmlns:a16="http://schemas.microsoft.com/office/drawing/2014/main" xmlns="" id="{E0DB139C-3451-49F8-AC71-67D0F7D7FCFB}"/>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Tree>
    <p:extLst>
      <p:ext uri="{BB962C8B-B14F-4D97-AF65-F5344CB8AC3E}">
        <p14:creationId xmlns:p14="http://schemas.microsoft.com/office/powerpoint/2010/main" val="1244027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xmlns="" id="{933D1278-64F5-4E23-896A-3AE24CBD37FF}"/>
              </a:ext>
            </a:extLst>
          </p:cNvPr>
          <p:cNvSpPr>
            <a:spLocks noGrp="1"/>
          </p:cNvSpPr>
          <p:nvPr>
            <p:ph type="body" sz="quarter" idx="13" hasCustomPrompt="1"/>
          </p:nvPr>
        </p:nvSpPr>
        <p:spPr>
          <a:xfrm>
            <a:off x="360210" y="1502279"/>
            <a:ext cx="8431961" cy="2814996"/>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xmlns="" id="{65FE5C0E-6933-4FF9-9518-8B64E5F95CE2}"/>
              </a:ext>
            </a:extLst>
          </p:cNvPr>
          <p:cNvSpPr>
            <a:spLocks noGrp="1"/>
          </p:cNvSpPr>
          <p:nvPr>
            <p:ph type="title" hasCustomPrompt="1"/>
          </p:nvPr>
        </p:nvSpPr>
        <p:spPr>
          <a:xfrm>
            <a:off x="360210" y="567084"/>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xmlns="" id="{37284D4E-32F8-4E6E-9A6F-0B6D45D0C8BC}"/>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8" name="Text Placeholder 7">
            <a:extLst>
              <a:ext uri="{FF2B5EF4-FFF2-40B4-BE49-F238E27FC236}">
                <a16:creationId xmlns:a16="http://schemas.microsoft.com/office/drawing/2014/main" xmlns="" id="{9E4A5276-7716-49F9-ACC4-15F6C26B0DAC}"/>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814107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xmlns="" id="{F220AEC1-8B39-494A-8EF9-A08FACB7B381}"/>
              </a:ext>
            </a:extLst>
          </p:cNvPr>
          <p:cNvSpPr>
            <a:spLocks noGrp="1"/>
          </p:cNvSpPr>
          <p:nvPr>
            <p:ph sz="quarter" idx="15" hasCustomPrompt="1"/>
          </p:nvPr>
        </p:nvSpPr>
        <p:spPr>
          <a:xfrm>
            <a:off x="360210" y="1502474"/>
            <a:ext cx="8431961"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xmlns="" id="{65FE5C0E-6933-4FF9-9518-8B64E5F95CE2}"/>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6" name="Text Placeholder 14">
            <a:extLst>
              <a:ext uri="{FF2B5EF4-FFF2-40B4-BE49-F238E27FC236}">
                <a16:creationId xmlns:a16="http://schemas.microsoft.com/office/drawing/2014/main" xmlns="" id="{8057A777-2F37-4D55-91A7-B5569C885393}"/>
              </a:ext>
            </a:extLst>
          </p:cNvPr>
          <p:cNvSpPr>
            <a:spLocks noGrp="1"/>
          </p:cNvSpPr>
          <p:nvPr>
            <p:ph type="body" sz="quarter" idx="1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8" name="Text Placeholder 7">
            <a:extLst>
              <a:ext uri="{FF2B5EF4-FFF2-40B4-BE49-F238E27FC236}">
                <a16:creationId xmlns:a16="http://schemas.microsoft.com/office/drawing/2014/main" xmlns="" id="{B6EBAFFB-F4E6-443D-907D-5E14D4F4B7A1}"/>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4236379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Content Slide">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xmlns="" id="{63569A89-403C-42D7-9481-E8158B8E076B}"/>
              </a:ext>
            </a:extLst>
          </p:cNvPr>
          <p:cNvSpPr>
            <a:spLocks noGrp="1"/>
          </p:cNvSpPr>
          <p:nvPr>
            <p:ph sz="quarter" idx="18" hasCustomPrompt="1"/>
          </p:nvPr>
        </p:nvSpPr>
        <p:spPr>
          <a:xfrm>
            <a:off x="4665726" y="1502474"/>
            <a:ext cx="4126445"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0">
            <a:extLst>
              <a:ext uri="{FF2B5EF4-FFF2-40B4-BE49-F238E27FC236}">
                <a16:creationId xmlns:a16="http://schemas.microsoft.com/office/drawing/2014/main" xmlns="" id="{966F03A4-8E23-44E1-9014-B190D1900662}"/>
              </a:ext>
            </a:extLst>
          </p:cNvPr>
          <p:cNvSpPr>
            <a:spLocks noGrp="1"/>
          </p:cNvSpPr>
          <p:nvPr>
            <p:ph sz="quarter" idx="19" hasCustomPrompt="1"/>
          </p:nvPr>
        </p:nvSpPr>
        <p:spPr>
          <a:xfrm>
            <a:off x="350901" y="1502474"/>
            <a:ext cx="4126445"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xmlns="" id="{300C4B30-443C-4EEB-8E63-2A591FF6C100}"/>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xmlns="" id="{F11DFA87-6C9F-4AEB-9BB5-9A376D52B08A}"/>
              </a:ext>
            </a:extLst>
          </p:cNvPr>
          <p:cNvSpPr>
            <a:spLocks noGrp="1"/>
          </p:cNvSpPr>
          <p:nvPr>
            <p:ph type="body" sz="quarter" idx="20"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9" name="Text Placeholder 7">
            <a:extLst>
              <a:ext uri="{FF2B5EF4-FFF2-40B4-BE49-F238E27FC236}">
                <a16:creationId xmlns:a16="http://schemas.microsoft.com/office/drawing/2014/main" xmlns="" id="{5B2E4D57-7C9C-46BA-A428-879B4C74AAE6}"/>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881004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Slide (Content + Header)">
    <p:spTree>
      <p:nvGrpSpPr>
        <p:cNvPr id="1" name=""/>
        <p:cNvGrpSpPr/>
        <p:nvPr/>
      </p:nvGrpSpPr>
      <p:grpSpPr>
        <a:xfrm>
          <a:off x="0" y="0"/>
          <a:ext cx="0" cy="0"/>
          <a:chOff x="0" y="0"/>
          <a:chExt cx="0" cy="0"/>
        </a:xfrm>
      </p:grpSpPr>
      <p:sp>
        <p:nvSpPr>
          <p:cNvPr id="15" name="Content Placeholder 10">
            <a:extLst>
              <a:ext uri="{FF2B5EF4-FFF2-40B4-BE49-F238E27FC236}">
                <a16:creationId xmlns:a16="http://schemas.microsoft.com/office/drawing/2014/main" xmlns="" id="{3A179824-626C-47F3-B18E-E3C1D9319AA1}"/>
              </a:ext>
            </a:extLst>
          </p:cNvPr>
          <p:cNvSpPr>
            <a:spLocks noGrp="1"/>
          </p:cNvSpPr>
          <p:nvPr>
            <p:ph sz="quarter" idx="18" hasCustomPrompt="1"/>
          </p:nvPr>
        </p:nvSpPr>
        <p:spPr>
          <a:xfrm>
            <a:off x="4665726" y="2062977"/>
            <a:ext cx="4126445" cy="224776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0">
            <a:extLst>
              <a:ext uri="{FF2B5EF4-FFF2-40B4-BE49-F238E27FC236}">
                <a16:creationId xmlns:a16="http://schemas.microsoft.com/office/drawing/2014/main" xmlns="" id="{3EC433FB-918D-4379-A606-C14AD0D5D019}"/>
              </a:ext>
            </a:extLst>
          </p:cNvPr>
          <p:cNvSpPr>
            <a:spLocks noGrp="1"/>
          </p:cNvSpPr>
          <p:nvPr>
            <p:ph sz="quarter" idx="19" hasCustomPrompt="1"/>
          </p:nvPr>
        </p:nvSpPr>
        <p:spPr>
          <a:xfrm>
            <a:off x="350901" y="2062977"/>
            <a:ext cx="4126445" cy="224776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xmlns="" id="{24998FF8-234B-4726-807C-DC3DEF0929D0}"/>
              </a:ext>
            </a:extLst>
          </p:cNvPr>
          <p:cNvSpPr>
            <a:spLocks noGrp="1"/>
          </p:cNvSpPr>
          <p:nvPr>
            <p:ph type="body" sz="quarter" idx="10" hasCustomPrompt="1"/>
          </p:nvPr>
        </p:nvSpPr>
        <p:spPr>
          <a:xfrm>
            <a:off x="360210" y="1509195"/>
            <a:ext cx="4135374" cy="459889"/>
          </a:xfrm>
          <a:prstGeom prst="rect">
            <a:avLst/>
          </a:prstGeom>
        </p:spPr>
        <p:txBody>
          <a:bodyPr lIns="0" rIns="0" anchor="ctr">
            <a:noAutofit/>
          </a:bodyP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0" name="Text Placeholder 5">
            <a:extLst>
              <a:ext uri="{FF2B5EF4-FFF2-40B4-BE49-F238E27FC236}">
                <a16:creationId xmlns:a16="http://schemas.microsoft.com/office/drawing/2014/main" xmlns="" id="{4BE9B31D-8849-47B2-9340-A5762684D692}"/>
              </a:ext>
            </a:extLst>
          </p:cNvPr>
          <p:cNvSpPr>
            <a:spLocks noGrp="1"/>
          </p:cNvSpPr>
          <p:nvPr>
            <p:ph type="body" sz="quarter" idx="15" hasCustomPrompt="1"/>
          </p:nvPr>
        </p:nvSpPr>
        <p:spPr>
          <a:xfrm>
            <a:off x="4665726" y="1509195"/>
            <a:ext cx="4135374" cy="459889"/>
          </a:xfrm>
          <a:prstGeom prst="rect">
            <a:avLst/>
          </a:prstGeom>
        </p:spPr>
        <p:txBody>
          <a:bodyPr lIns="0" rIns="0" anchor="ctr">
            <a:noAutofit/>
          </a:bodyP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509195"/>
            <a:ext cx="0" cy="2801548"/>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2" name="Text Placeholder 14">
            <a:extLst>
              <a:ext uri="{FF2B5EF4-FFF2-40B4-BE49-F238E27FC236}">
                <a16:creationId xmlns:a16="http://schemas.microsoft.com/office/drawing/2014/main" xmlns="" id="{C7526ABF-4929-4AB5-B4B4-0F953C85D93E}"/>
              </a:ext>
            </a:extLst>
          </p:cNvPr>
          <p:cNvSpPr>
            <a:spLocks noGrp="1"/>
          </p:cNvSpPr>
          <p:nvPr>
            <p:ph type="body" sz="quarter" idx="20"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Text Placeholder 7">
            <a:extLst>
              <a:ext uri="{FF2B5EF4-FFF2-40B4-BE49-F238E27FC236}">
                <a16:creationId xmlns:a16="http://schemas.microsoft.com/office/drawing/2014/main" xmlns="" id="{384A94C5-EE80-43AC-81DD-5ABA2FFC6E3B}"/>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17" name="Title 1">
            <a:extLst>
              <a:ext uri="{FF2B5EF4-FFF2-40B4-BE49-F238E27FC236}">
                <a16:creationId xmlns:a16="http://schemas.microsoft.com/office/drawing/2014/main" xmlns="" id="{B38BBC51-B2F9-4E09-9829-FC75AB2B085B}"/>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435329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Content/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xmlns="" id="{E1EBB55A-195B-4571-9D99-7EF1A5A0D464}"/>
              </a:ext>
            </a:extLst>
          </p:cNvPr>
          <p:cNvSpPr>
            <a:spLocks noGrp="1"/>
          </p:cNvSpPr>
          <p:nvPr>
            <p:ph sz="quarter" idx="30" hasCustomPrompt="1"/>
          </p:nvPr>
        </p:nvSpPr>
        <p:spPr>
          <a:xfrm>
            <a:off x="6137013" y="1502473"/>
            <a:ext cx="2664087" cy="2814907"/>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7" name="Content Placeholder 10">
            <a:extLst>
              <a:ext uri="{FF2B5EF4-FFF2-40B4-BE49-F238E27FC236}">
                <a16:creationId xmlns:a16="http://schemas.microsoft.com/office/drawing/2014/main" xmlns="" id="{3BD52964-8E05-425B-893F-0B4B3EDD9221}"/>
              </a:ext>
            </a:extLst>
          </p:cNvPr>
          <p:cNvSpPr>
            <a:spLocks noGrp="1"/>
          </p:cNvSpPr>
          <p:nvPr>
            <p:ph sz="quarter" idx="31" hasCustomPrompt="1"/>
          </p:nvPr>
        </p:nvSpPr>
        <p:spPr>
          <a:xfrm>
            <a:off x="3248612" y="1502375"/>
            <a:ext cx="2664087" cy="2814907"/>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8" name="Content Placeholder 10">
            <a:extLst>
              <a:ext uri="{FF2B5EF4-FFF2-40B4-BE49-F238E27FC236}">
                <a16:creationId xmlns:a16="http://schemas.microsoft.com/office/drawing/2014/main" xmlns="" id="{C745C101-F1C9-41D6-8517-E4DC3F30EC9E}"/>
              </a:ext>
            </a:extLst>
          </p:cNvPr>
          <p:cNvSpPr>
            <a:spLocks noGrp="1"/>
          </p:cNvSpPr>
          <p:nvPr>
            <p:ph sz="quarter" idx="32" hasCustomPrompt="1"/>
          </p:nvPr>
        </p:nvSpPr>
        <p:spPr>
          <a:xfrm>
            <a:off x="360210" y="1502474"/>
            <a:ext cx="2664087"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Title 1">
            <a:extLst>
              <a:ext uri="{FF2B5EF4-FFF2-40B4-BE49-F238E27FC236}">
                <a16:creationId xmlns:a16="http://schemas.microsoft.com/office/drawing/2014/main" xmlns="" id="{530A99F4-489B-4896-A9D3-6BB2474C00F6}"/>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xmlns="" id="{7652B886-267F-40F1-B08B-C59CA824194A}"/>
              </a:ext>
            </a:extLst>
          </p:cNvPr>
          <p:cNvSpPr>
            <a:spLocks noGrp="1"/>
          </p:cNvSpPr>
          <p:nvPr>
            <p:ph type="body" sz="quarter" idx="33"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0" name="Text Placeholder 7">
            <a:extLst>
              <a:ext uri="{FF2B5EF4-FFF2-40B4-BE49-F238E27FC236}">
                <a16:creationId xmlns:a16="http://schemas.microsoft.com/office/drawing/2014/main" xmlns="" id="{F3A50B51-887D-4CF5-A402-5AD0973E4E0D}"/>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212147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Header + Content/Text)">
    <p:spTree>
      <p:nvGrpSpPr>
        <p:cNvPr id="1" name=""/>
        <p:cNvGrpSpPr/>
        <p:nvPr/>
      </p:nvGrpSpPr>
      <p:grpSpPr>
        <a:xfrm>
          <a:off x="0" y="0"/>
          <a:ext cx="0" cy="0"/>
          <a:chOff x="0" y="0"/>
          <a:chExt cx="0" cy="0"/>
        </a:xfrm>
      </p:grpSpPr>
      <p:sp>
        <p:nvSpPr>
          <p:cNvPr id="22" name="Content Placeholder 10">
            <a:extLst>
              <a:ext uri="{FF2B5EF4-FFF2-40B4-BE49-F238E27FC236}">
                <a16:creationId xmlns:a16="http://schemas.microsoft.com/office/drawing/2014/main" xmlns="" id="{50FDBB23-0B16-400B-865A-500D923D15CA}"/>
              </a:ext>
            </a:extLst>
          </p:cNvPr>
          <p:cNvSpPr>
            <a:spLocks noGrp="1"/>
          </p:cNvSpPr>
          <p:nvPr>
            <p:ph sz="quarter" idx="30" hasCustomPrompt="1"/>
          </p:nvPr>
        </p:nvSpPr>
        <p:spPr>
          <a:xfrm>
            <a:off x="6137013" y="2052991"/>
            <a:ext cx="2664087" cy="226438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3" name="Content Placeholder 10">
            <a:extLst>
              <a:ext uri="{FF2B5EF4-FFF2-40B4-BE49-F238E27FC236}">
                <a16:creationId xmlns:a16="http://schemas.microsoft.com/office/drawing/2014/main" xmlns="" id="{8B3FA012-8BC4-46AB-96B6-324E99ECF173}"/>
              </a:ext>
            </a:extLst>
          </p:cNvPr>
          <p:cNvSpPr>
            <a:spLocks noGrp="1"/>
          </p:cNvSpPr>
          <p:nvPr>
            <p:ph sz="quarter" idx="31" hasCustomPrompt="1"/>
          </p:nvPr>
        </p:nvSpPr>
        <p:spPr>
          <a:xfrm>
            <a:off x="3248612" y="2052893"/>
            <a:ext cx="2664087" cy="226438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4" name="Content Placeholder 10">
            <a:extLst>
              <a:ext uri="{FF2B5EF4-FFF2-40B4-BE49-F238E27FC236}">
                <a16:creationId xmlns:a16="http://schemas.microsoft.com/office/drawing/2014/main" xmlns="" id="{1CAC31AD-562B-49C2-8679-9F08B18239D1}"/>
              </a:ext>
            </a:extLst>
          </p:cNvPr>
          <p:cNvSpPr>
            <a:spLocks noGrp="1"/>
          </p:cNvSpPr>
          <p:nvPr>
            <p:ph sz="quarter" idx="32" hasCustomPrompt="1"/>
          </p:nvPr>
        </p:nvSpPr>
        <p:spPr>
          <a:xfrm>
            <a:off x="360210" y="2052893"/>
            <a:ext cx="2664087" cy="226438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9" name="Text Placeholder 5">
            <a:extLst>
              <a:ext uri="{FF2B5EF4-FFF2-40B4-BE49-F238E27FC236}">
                <a16:creationId xmlns:a16="http://schemas.microsoft.com/office/drawing/2014/main" xmlns="" id="{05673AF2-4829-4E44-90BE-D70806F546E4}"/>
              </a:ext>
            </a:extLst>
          </p:cNvPr>
          <p:cNvSpPr>
            <a:spLocks noGrp="1"/>
          </p:cNvSpPr>
          <p:nvPr>
            <p:ph type="body" sz="quarter" idx="10" hasCustomPrompt="1"/>
          </p:nvPr>
        </p:nvSpPr>
        <p:spPr>
          <a:xfrm>
            <a:off x="360209" y="1502472"/>
            <a:ext cx="2654046"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4" name="Text Placeholder 5">
            <a:extLst>
              <a:ext uri="{FF2B5EF4-FFF2-40B4-BE49-F238E27FC236}">
                <a16:creationId xmlns:a16="http://schemas.microsoft.com/office/drawing/2014/main" xmlns="" id="{BE3D088A-4B53-4576-88B9-95D2A178A8A5}"/>
              </a:ext>
            </a:extLst>
          </p:cNvPr>
          <p:cNvSpPr>
            <a:spLocks noGrp="1"/>
          </p:cNvSpPr>
          <p:nvPr>
            <p:ph type="body" sz="quarter" idx="15" hasCustomPrompt="1"/>
          </p:nvPr>
        </p:nvSpPr>
        <p:spPr>
          <a:xfrm>
            <a:off x="3255465" y="1502472"/>
            <a:ext cx="2654046"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6" name="Text Placeholder 5">
            <a:extLst>
              <a:ext uri="{FF2B5EF4-FFF2-40B4-BE49-F238E27FC236}">
                <a16:creationId xmlns:a16="http://schemas.microsoft.com/office/drawing/2014/main" xmlns="" id="{63F0DB93-44C2-47AE-885B-14C8738CBB2E}"/>
              </a:ext>
            </a:extLst>
          </p:cNvPr>
          <p:cNvSpPr>
            <a:spLocks noGrp="1"/>
          </p:cNvSpPr>
          <p:nvPr>
            <p:ph type="body" sz="quarter" idx="17" hasCustomPrompt="1"/>
          </p:nvPr>
        </p:nvSpPr>
        <p:spPr>
          <a:xfrm>
            <a:off x="6155252" y="1502472"/>
            <a:ext cx="2654046"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7" name="Straight Connector 16">
            <a:extLst>
              <a:ext uri="{FF2B5EF4-FFF2-40B4-BE49-F238E27FC236}">
                <a16:creationId xmlns:a16="http://schemas.microsoft.com/office/drawing/2014/main" xmlns="" id="{93AE1166-01F3-460B-A317-176D64A8B113}"/>
              </a:ext>
            </a:extLst>
          </p:cNvPr>
          <p:cNvCxnSpPr>
            <a:cxnSpLocks/>
          </p:cNvCxnSpPr>
          <p:nvPr userDrawn="1"/>
        </p:nvCxnSpPr>
        <p:spPr>
          <a:xfrm>
            <a:off x="3130762" y="1502472"/>
            <a:ext cx="0" cy="281490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xmlns="" id="{2B03B12E-F142-4B4E-8293-12FA52B70030}"/>
              </a:ext>
            </a:extLst>
          </p:cNvPr>
          <p:cNvSpPr>
            <a:spLocks noGrp="1"/>
          </p:cNvSpPr>
          <p:nvPr>
            <p:ph type="title" hasCustomPrompt="1"/>
          </p:nvPr>
        </p:nvSpPr>
        <p:spPr>
          <a:xfrm>
            <a:off x="360210" y="567181"/>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3" name="Text Placeholder 14">
            <a:extLst>
              <a:ext uri="{FF2B5EF4-FFF2-40B4-BE49-F238E27FC236}">
                <a16:creationId xmlns:a16="http://schemas.microsoft.com/office/drawing/2014/main" xmlns="" id="{D685F4E5-37A3-4371-A60D-7DAD27B1053D}"/>
              </a:ext>
            </a:extLst>
          </p:cNvPr>
          <p:cNvSpPr>
            <a:spLocks noGrp="1"/>
          </p:cNvSpPr>
          <p:nvPr>
            <p:ph type="body" sz="quarter" idx="18"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cxnSp>
        <p:nvCxnSpPr>
          <p:cNvPr id="20" name="Straight Connector 19">
            <a:extLst>
              <a:ext uri="{FF2B5EF4-FFF2-40B4-BE49-F238E27FC236}">
                <a16:creationId xmlns:a16="http://schemas.microsoft.com/office/drawing/2014/main" xmlns="" id="{CCC998A7-6F33-4483-B388-B7BB5DE989C6}"/>
              </a:ext>
            </a:extLst>
          </p:cNvPr>
          <p:cNvCxnSpPr>
            <a:cxnSpLocks/>
          </p:cNvCxnSpPr>
          <p:nvPr userDrawn="1"/>
        </p:nvCxnSpPr>
        <p:spPr>
          <a:xfrm>
            <a:off x="6021880" y="1502472"/>
            <a:ext cx="0" cy="2814802"/>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xmlns="" id="{9EAC6D86-0732-4AFA-B8A5-D4CD28AF1F4E}"/>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003055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umns (Content/Text)">
    <p:spTree>
      <p:nvGrpSpPr>
        <p:cNvPr id="1" name=""/>
        <p:cNvGrpSpPr/>
        <p:nvPr/>
      </p:nvGrpSpPr>
      <p:grpSpPr>
        <a:xfrm>
          <a:off x="0" y="0"/>
          <a:ext cx="0" cy="0"/>
          <a:chOff x="0" y="0"/>
          <a:chExt cx="0" cy="0"/>
        </a:xfrm>
      </p:grpSpPr>
      <p:sp>
        <p:nvSpPr>
          <p:cNvPr id="14" name="Content Placeholder 10">
            <a:extLst>
              <a:ext uri="{FF2B5EF4-FFF2-40B4-BE49-F238E27FC236}">
                <a16:creationId xmlns:a16="http://schemas.microsoft.com/office/drawing/2014/main" xmlns="" id="{B82DF080-4D8D-43A7-A4B7-A7B734626E74}"/>
              </a:ext>
            </a:extLst>
          </p:cNvPr>
          <p:cNvSpPr>
            <a:spLocks noGrp="1"/>
          </p:cNvSpPr>
          <p:nvPr>
            <p:ph sz="quarter" idx="32" hasCustomPrompt="1"/>
          </p:nvPr>
        </p:nvSpPr>
        <p:spPr>
          <a:xfrm>
            <a:off x="360210" y="1502475"/>
            <a:ext cx="1898897" cy="2814695"/>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8" name="Content Placeholder 10">
            <a:extLst>
              <a:ext uri="{FF2B5EF4-FFF2-40B4-BE49-F238E27FC236}">
                <a16:creationId xmlns:a16="http://schemas.microsoft.com/office/drawing/2014/main" xmlns="" id="{E22917DF-1FF4-47DE-B5A4-F3E32B66611A}"/>
              </a:ext>
            </a:extLst>
          </p:cNvPr>
          <p:cNvSpPr>
            <a:spLocks noGrp="1"/>
          </p:cNvSpPr>
          <p:nvPr>
            <p:ph sz="quarter" idx="33" hasCustomPrompt="1"/>
          </p:nvPr>
        </p:nvSpPr>
        <p:spPr>
          <a:xfrm>
            <a:off x="2537771" y="1502475"/>
            <a:ext cx="1898897" cy="2814695"/>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9" name="Content Placeholder 10">
            <a:extLst>
              <a:ext uri="{FF2B5EF4-FFF2-40B4-BE49-F238E27FC236}">
                <a16:creationId xmlns:a16="http://schemas.microsoft.com/office/drawing/2014/main" xmlns="" id="{A3491189-B49B-4824-A396-E836974B72B2}"/>
              </a:ext>
            </a:extLst>
          </p:cNvPr>
          <p:cNvSpPr>
            <a:spLocks noGrp="1"/>
          </p:cNvSpPr>
          <p:nvPr>
            <p:ph sz="quarter" idx="34" hasCustomPrompt="1"/>
          </p:nvPr>
        </p:nvSpPr>
        <p:spPr>
          <a:xfrm>
            <a:off x="4715332" y="1502465"/>
            <a:ext cx="1898897" cy="281470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0" name="Text Placeholder 5">
            <a:extLst>
              <a:ext uri="{FF2B5EF4-FFF2-40B4-BE49-F238E27FC236}">
                <a16:creationId xmlns:a16="http://schemas.microsoft.com/office/drawing/2014/main" xmlns="" id="{CE6B1674-0523-4AF5-A552-188021AA101E}"/>
              </a:ext>
            </a:extLst>
          </p:cNvPr>
          <p:cNvSpPr>
            <a:spLocks noGrp="1"/>
          </p:cNvSpPr>
          <p:nvPr>
            <p:ph type="body" sz="quarter" idx="35" hasCustomPrompt="1"/>
          </p:nvPr>
        </p:nvSpPr>
        <p:spPr>
          <a:xfrm>
            <a:off x="6892893" y="1502475"/>
            <a:ext cx="1908207" cy="2814800"/>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p:txBody>
      </p:sp>
      <p:sp>
        <p:nvSpPr>
          <p:cNvPr id="11" name="Title 1">
            <a:extLst>
              <a:ext uri="{FF2B5EF4-FFF2-40B4-BE49-F238E27FC236}">
                <a16:creationId xmlns:a16="http://schemas.microsoft.com/office/drawing/2014/main" xmlns="" id="{2563E297-AF96-4588-936D-028F52A72E39}"/>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xmlns="" id="{F318953E-51EB-4C13-8C5D-025192B14EDB}"/>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0" name="Text Placeholder 7">
            <a:extLst>
              <a:ext uri="{FF2B5EF4-FFF2-40B4-BE49-F238E27FC236}">
                <a16:creationId xmlns:a16="http://schemas.microsoft.com/office/drawing/2014/main" xmlns="" id="{C183EDA3-E50A-41DC-869A-65D0F926246F}"/>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51388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Header + Content/Text)">
    <p:spTree>
      <p:nvGrpSpPr>
        <p:cNvPr id="1" name=""/>
        <p:cNvGrpSpPr/>
        <p:nvPr/>
      </p:nvGrpSpPr>
      <p:grpSpPr>
        <a:xfrm>
          <a:off x="0" y="0"/>
          <a:ext cx="0" cy="0"/>
          <a:chOff x="0" y="0"/>
          <a:chExt cx="0" cy="0"/>
        </a:xfrm>
      </p:grpSpPr>
      <p:sp>
        <p:nvSpPr>
          <p:cNvPr id="30" name="Content Placeholder 10">
            <a:extLst>
              <a:ext uri="{FF2B5EF4-FFF2-40B4-BE49-F238E27FC236}">
                <a16:creationId xmlns:a16="http://schemas.microsoft.com/office/drawing/2014/main" xmlns="" id="{EF7E25F5-EE21-4038-9446-C7D227FA8054}"/>
              </a:ext>
            </a:extLst>
          </p:cNvPr>
          <p:cNvSpPr>
            <a:spLocks noGrp="1"/>
          </p:cNvSpPr>
          <p:nvPr>
            <p:ph sz="quarter" idx="32" hasCustomPrompt="1"/>
          </p:nvPr>
        </p:nvSpPr>
        <p:spPr>
          <a:xfrm>
            <a:off x="360210" y="2064584"/>
            <a:ext cx="1898897" cy="2246052"/>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1" name="Content Placeholder 10">
            <a:extLst>
              <a:ext uri="{FF2B5EF4-FFF2-40B4-BE49-F238E27FC236}">
                <a16:creationId xmlns:a16="http://schemas.microsoft.com/office/drawing/2014/main" xmlns="" id="{438C4C4F-AE7C-4BD7-B740-A8933A19D499}"/>
              </a:ext>
            </a:extLst>
          </p:cNvPr>
          <p:cNvSpPr>
            <a:spLocks noGrp="1"/>
          </p:cNvSpPr>
          <p:nvPr>
            <p:ph sz="quarter" idx="33" hasCustomPrompt="1"/>
          </p:nvPr>
        </p:nvSpPr>
        <p:spPr>
          <a:xfrm>
            <a:off x="2537771" y="2064555"/>
            <a:ext cx="1898897" cy="2246084"/>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2" name="Content Placeholder 10">
            <a:extLst>
              <a:ext uri="{FF2B5EF4-FFF2-40B4-BE49-F238E27FC236}">
                <a16:creationId xmlns:a16="http://schemas.microsoft.com/office/drawing/2014/main" xmlns="" id="{B1E6C153-DD1A-4E46-BC75-7F0B8D253335}"/>
              </a:ext>
            </a:extLst>
          </p:cNvPr>
          <p:cNvSpPr>
            <a:spLocks noGrp="1"/>
          </p:cNvSpPr>
          <p:nvPr>
            <p:ph sz="quarter" idx="34" hasCustomPrompt="1"/>
          </p:nvPr>
        </p:nvSpPr>
        <p:spPr>
          <a:xfrm>
            <a:off x="4715332" y="2064555"/>
            <a:ext cx="1898897" cy="2246084"/>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3" name="Text Placeholder 5">
            <a:extLst>
              <a:ext uri="{FF2B5EF4-FFF2-40B4-BE49-F238E27FC236}">
                <a16:creationId xmlns:a16="http://schemas.microsoft.com/office/drawing/2014/main" xmlns="" id="{2C299F0B-24AE-444F-B1EB-04C86C4DC7EB}"/>
              </a:ext>
            </a:extLst>
          </p:cNvPr>
          <p:cNvSpPr>
            <a:spLocks noGrp="1"/>
          </p:cNvSpPr>
          <p:nvPr>
            <p:ph type="body" sz="quarter" idx="35" hasCustomPrompt="1"/>
          </p:nvPr>
        </p:nvSpPr>
        <p:spPr>
          <a:xfrm>
            <a:off x="6892893" y="2064584"/>
            <a:ext cx="1908207" cy="2246159"/>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8" name="Straight Connector 17">
            <a:extLst>
              <a:ext uri="{FF2B5EF4-FFF2-40B4-BE49-F238E27FC236}">
                <a16:creationId xmlns:a16="http://schemas.microsoft.com/office/drawing/2014/main" xmlns="" id="{63960C26-E995-4E4B-9CEF-5E03CF7D107F}"/>
              </a:ext>
            </a:extLst>
          </p:cNvPr>
          <p:cNvCxnSpPr>
            <a:cxnSpLocks/>
          </p:cNvCxnSpPr>
          <p:nvPr userDrawn="1"/>
        </p:nvCxnSpPr>
        <p:spPr>
          <a:xfrm>
            <a:off x="2393848" y="1510267"/>
            <a:ext cx="0" cy="280037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5">
            <a:extLst>
              <a:ext uri="{FF2B5EF4-FFF2-40B4-BE49-F238E27FC236}">
                <a16:creationId xmlns:a16="http://schemas.microsoft.com/office/drawing/2014/main" xmlns="" id="{A51CCEBD-9093-4AFA-A6C9-6726C1913B44}"/>
              </a:ext>
            </a:extLst>
          </p:cNvPr>
          <p:cNvSpPr>
            <a:spLocks noGrp="1"/>
          </p:cNvSpPr>
          <p:nvPr>
            <p:ph type="body" sz="quarter" idx="10" hasCustomPrompt="1"/>
          </p:nvPr>
        </p:nvSpPr>
        <p:spPr>
          <a:xfrm>
            <a:off x="350901"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3" name="Text Placeholder 5">
            <a:extLst>
              <a:ext uri="{FF2B5EF4-FFF2-40B4-BE49-F238E27FC236}">
                <a16:creationId xmlns:a16="http://schemas.microsoft.com/office/drawing/2014/main" xmlns="" id="{30B25065-5118-4705-B650-FE45CCE853D9}"/>
              </a:ext>
            </a:extLst>
          </p:cNvPr>
          <p:cNvSpPr>
            <a:spLocks noGrp="1"/>
          </p:cNvSpPr>
          <p:nvPr>
            <p:ph type="body" sz="quarter" idx="17" hasCustomPrompt="1"/>
          </p:nvPr>
        </p:nvSpPr>
        <p:spPr>
          <a:xfrm>
            <a:off x="2528589"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4" name="Text Placeholder 5">
            <a:extLst>
              <a:ext uri="{FF2B5EF4-FFF2-40B4-BE49-F238E27FC236}">
                <a16:creationId xmlns:a16="http://schemas.microsoft.com/office/drawing/2014/main" xmlns="" id="{5FD2A9A5-9167-4AAA-89D6-C292B0FB3E65}"/>
              </a:ext>
            </a:extLst>
          </p:cNvPr>
          <p:cNvSpPr>
            <a:spLocks noGrp="1"/>
          </p:cNvSpPr>
          <p:nvPr>
            <p:ph type="body" sz="quarter" idx="18" hasCustomPrompt="1"/>
          </p:nvPr>
        </p:nvSpPr>
        <p:spPr>
          <a:xfrm>
            <a:off x="4706277"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xmlns="" id="{3AE26F6D-0FC5-45E0-ABB4-AAD364D83524}"/>
              </a:ext>
            </a:extLst>
          </p:cNvPr>
          <p:cNvSpPr>
            <a:spLocks noGrp="1"/>
          </p:cNvSpPr>
          <p:nvPr>
            <p:ph type="body" sz="quarter" idx="19" hasCustomPrompt="1"/>
          </p:nvPr>
        </p:nvSpPr>
        <p:spPr>
          <a:xfrm>
            <a:off x="6883965"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6" name="Title 1">
            <a:extLst>
              <a:ext uri="{FF2B5EF4-FFF2-40B4-BE49-F238E27FC236}">
                <a16:creationId xmlns:a16="http://schemas.microsoft.com/office/drawing/2014/main" xmlns="" id="{517F4432-8B11-4102-9427-7187B33321D1}"/>
              </a:ext>
            </a:extLst>
          </p:cNvPr>
          <p:cNvSpPr>
            <a:spLocks noGrp="1"/>
          </p:cNvSpPr>
          <p:nvPr>
            <p:ph type="title" hasCustomPrompt="1"/>
          </p:nvPr>
        </p:nvSpPr>
        <p:spPr>
          <a:xfrm>
            <a:off x="360210" y="571078"/>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7" name="Text Placeholder 14">
            <a:extLst>
              <a:ext uri="{FF2B5EF4-FFF2-40B4-BE49-F238E27FC236}">
                <a16:creationId xmlns:a16="http://schemas.microsoft.com/office/drawing/2014/main" xmlns="" id="{D005CF9E-8F32-41EC-82DC-ED725EC3E6BD}"/>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cxnSp>
        <p:nvCxnSpPr>
          <p:cNvPr id="21" name="Straight Connector 20">
            <a:extLst>
              <a:ext uri="{FF2B5EF4-FFF2-40B4-BE49-F238E27FC236}">
                <a16:creationId xmlns:a16="http://schemas.microsoft.com/office/drawing/2014/main" xmlns="" id="{6249904B-5188-4B18-9CA7-0E344EA1F631}"/>
              </a:ext>
            </a:extLst>
          </p:cNvPr>
          <p:cNvCxnSpPr>
            <a:cxnSpLocks/>
          </p:cNvCxnSpPr>
          <p:nvPr userDrawn="1"/>
        </p:nvCxnSpPr>
        <p:spPr>
          <a:xfrm>
            <a:off x="4575344" y="1510267"/>
            <a:ext cx="0" cy="280037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D3E8768C-925F-473E-BC00-D8A2D1C0F71A}"/>
              </a:ext>
            </a:extLst>
          </p:cNvPr>
          <p:cNvCxnSpPr>
            <a:cxnSpLocks/>
          </p:cNvCxnSpPr>
          <p:nvPr userDrawn="1"/>
        </p:nvCxnSpPr>
        <p:spPr>
          <a:xfrm>
            <a:off x="6750311" y="1510266"/>
            <a:ext cx="0" cy="280047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8" name="Text Placeholder 7">
            <a:extLst>
              <a:ext uri="{FF2B5EF4-FFF2-40B4-BE49-F238E27FC236}">
                <a16:creationId xmlns:a16="http://schemas.microsoft.com/office/drawing/2014/main" xmlns="" id="{D4009B35-12BD-4422-9F0F-2AD03EDE4D34}"/>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996047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DD91B017-3538-4F54-9E18-FF8D626AA516}"/>
              </a:ext>
            </a:extLst>
          </p:cNvPr>
          <p:cNvSpPr/>
          <p:nvPr userDrawn="1"/>
        </p:nvSpPr>
        <p:spPr>
          <a:xfrm>
            <a:off x="146304" y="144018"/>
            <a:ext cx="8851392"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xmlns="" id="{8D662EFA-FDB4-4ECD-8E47-185C20551ABD}"/>
              </a:ext>
            </a:extLst>
          </p:cNvPr>
          <p:cNvSpPr>
            <a:spLocks noGrp="1"/>
          </p:cNvSpPr>
          <p:nvPr>
            <p:ph type="pic" sz="quarter" idx="12"/>
          </p:nvPr>
        </p:nvSpPr>
        <p:spPr>
          <a:xfrm>
            <a:off x="146304" y="139995"/>
            <a:ext cx="8851392" cy="4859487"/>
          </a:xfrm>
          <a:prstGeom prst="rect">
            <a:avLst/>
          </a:prstGeom>
          <a:noFill/>
        </p:spPr>
        <p:txBody>
          <a:bodyPr anchor="ctr"/>
          <a:lstStyle>
            <a:lvl1pPr marL="0" indent="0" algn="ctr">
              <a:buNone/>
              <a:defRPr b="1">
                <a:solidFill>
                  <a:schemeClr val="accent2"/>
                </a:solidFill>
              </a:defRPr>
            </a:lvl1pPr>
          </a:lstStyle>
          <a:p>
            <a:endParaRPr lang="en-US" dirty="0"/>
          </a:p>
        </p:txBody>
      </p:sp>
      <p:sp>
        <p:nvSpPr>
          <p:cNvPr id="2" name="Title 1"/>
          <p:cNvSpPr>
            <a:spLocks noGrp="1"/>
          </p:cNvSpPr>
          <p:nvPr>
            <p:ph type="title" hasCustomPrompt="1"/>
          </p:nvPr>
        </p:nvSpPr>
        <p:spPr>
          <a:xfrm>
            <a:off x="406645" y="546406"/>
            <a:ext cx="8330711" cy="994172"/>
          </a:xfrm>
          <a:prstGeom prst="rect">
            <a:avLst/>
          </a:prstGeom>
        </p:spPr>
        <p:txBody>
          <a:bodyPr/>
          <a:lstStyle>
            <a:lvl1pPr algn="ctr">
              <a:lnSpc>
                <a:spcPct val="100000"/>
              </a:lnSpc>
              <a:defRPr sz="4050" b="1" spc="225" baseline="0">
                <a:solidFill>
                  <a:schemeClr val="bg1"/>
                </a:solidFill>
                <a:latin typeface="+mn-lt"/>
              </a:defRPr>
            </a:lvl1pPr>
          </a:lstStyle>
          <a:p>
            <a:r>
              <a:rPr lang="en-US" dirty="0"/>
              <a:t>PRESENTATION TITLE: ARIAL BOLD, 46-54 PT, WHITE</a:t>
            </a:r>
          </a:p>
        </p:txBody>
      </p:sp>
      <p:sp>
        <p:nvSpPr>
          <p:cNvPr id="7" name="Text Placeholder 6"/>
          <p:cNvSpPr>
            <a:spLocks noGrp="1"/>
          </p:cNvSpPr>
          <p:nvPr>
            <p:ph type="body" sz="quarter" idx="10" hasCustomPrompt="1"/>
          </p:nvPr>
        </p:nvSpPr>
        <p:spPr>
          <a:xfrm>
            <a:off x="402996" y="1890621"/>
            <a:ext cx="8349792" cy="579834"/>
          </a:xfrm>
          <a:prstGeom prst="rect">
            <a:avLst/>
          </a:prstGeom>
        </p:spPr>
        <p:txBody>
          <a:bodyPr lIns="0" rIns="0" anchor="ctr">
            <a:normAutofit/>
          </a:bodyPr>
          <a:lstStyle>
            <a:lvl1pPr marL="0" indent="0" algn="ctr">
              <a:buNone/>
              <a:defRPr lang="en-US" b="0" i="0" baseline="0" dirty="0">
                <a:solidFill>
                  <a:schemeClr val="bg1"/>
                </a:solidFill>
                <a:latin typeface="+mj-lt"/>
                <a:ea typeface="Times New Roman" charset="0"/>
                <a:cs typeface="Times New Roman" charset="0"/>
              </a:defRPr>
            </a:lvl1pPr>
          </a:lstStyle>
          <a:p>
            <a:pPr marR="0" lvl="0" fontAlgn="auto">
              <a:spcAft>
                <a:spcPts val="0"/>
              </a:spcAft>
              <a:buClrTx/>
              <a:buSzTx/>
              <a:tabLst/>
            </a:pPr>
            <a:r>
              <a:rPr lang="en-US" dirty="0"/>
              <a:t>Presentation Subtitle: Times New Roman, 28pt, White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3685" y="4178645"/>
            <a:ext cx="2956631" cy="668198"/>
          </a:xfrm>
          <a:prstGeom prst="rect">
            <a:avLst/>
          </a:prstGeom>
        </p:spPr>
      </p:pic>
    </p:spTree>
    <p:extLst>
      <p:ext uri="{BB962C8B-B14F-4D97-AF65-F5344CB8AC3E}">
        <p14:creationId xmlns:p14="http://schemas.microsoft.com/office/powerpoint/2010/main" val="3187409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Slide (Image - Right + Content)">
    <p:spTree>
      <p:nvGrpSpPr>
        <p:cNvPr id="1" name=""/>
        <p:cNvGrpSpPr/>
        <p:nvPr/>
      </p:nvGrpSpPr>
      <p:grpSpPr>
        <a:xfrm>
          <a:off x="0" y="0"/>
          <a:ext cx="0" cy="0"/>
          <a:chOff x="0" y="0"/>
          <a:chExt cx="0" cy="0"/>
        </a:xfrm>
      </p:grpSpPr>
      <p:sp>
        <p:nvSpPr>
          <p:cNvPr id="9" name="Content Placeholder 10">
            <a:extLst>
              <a:ext uri="{FF2B5EF4-FFF2-40B4-BE49-F238E27FC236}">
                <a16:creationId xmlns:a16="http://schemas.microsoft.com/office/drawing/2014/main" xmlns="" id="{F49162AF-0CF5-4A7B-9DCE-A11AEB11E4F6}"/>
              </a:ext>
            </a:extLst>
          </p:cNvPr>
          <p:cNvSpPr>
            <a:spLocks noGrp="1"/>
          </p:cNvSpPr>
          <p:nvPr>
            <p:ph sz="quarter" idx="17" hasCustomPrompt="1"/>
          </p:nvPr>
        </p:nvSpPr>
        <p:spPr>
          <a:xfrm>
            <a:off x="360210" y="1502374"/>
            <a:ext cx="4126445" cy="281480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xmlns="" id="{B15C0FB5-78BD-4722-B1D8-823F39390F23}"/>
              </a:ext>
            </a:extLst>
          </p:cNvPr>
          <p:cNvSpPr>
            <a:spLocks noGrp="1"/>
          </p:cNvSpPr>
          <p:nvPr>
            <p:ph type="pic" sz="quarter" idx="15" hasCustomPrompt="1"/>
          </p:nvPr>
        </p:nvSpPr>
        <p:spPr>
          <a:xfrm>
            <a:off x="4666060" y="1502472"/>
            <a:ext cx="4135040" cy="2814803"/>
          </a:xfrm>
          <a:prstGeom prst="rect">
            <a:avLst/>
          </a:prstGeom>
        </p:spPr>
        <p:txBody>
          <a:bodyPr anchor="ctr">
            <a:noAutofit/>
          </a:bodyPr>
          <a:lstStyle>
            <a:lvl1pPr marL="0" indent="0" algn="ctr">
              <a:buNone/>
              <a:defRPr sz="1500" b="1" i="0">
                <a:solidFill>
                  <a:srgbClr val="E77324"/>
                </a:solidFill>
                <a:latin typeface="+mn-lt"/>
              </a:defRPr>
            </a:lvl1pPr>
          </a:lstStyle>
          <a:p>
            <a:r>
              <a:rPr lang="en-US" dirty="0"/>
              <a:t>Insert Image</a:t>
            </a:r>
          </a:p>
        </p:txBody>
      </p:sp>
      <p:sp>
        <p:nvSpPr>
          <p:cNvPr id="10" name="Title 1">
            <a:extLst>
              <a:ext uri="{FF2B5EF4-FFF2-40B4-BE49-F238E27FC236}">
                <a16:creationId xmlns:a16="http://schemas.microsoft.com/office/drawing/2014/main" xmlns="" id="{E61E2425-CA04-4698-91A0-8B04E7847888}"/>
              </a:ext>
            </a:extLst>
          </p:cNvPr>
          <p:cNvSpPr>
            <a:spLocks noGrp="1"/>
          </p:cNvSpPr>
          <p:nvPr>
            <p:ph type="title" hasCustomPrompt="1"/>
          </p:nvPr>
        </p:nvSpPr>
        <p:spPr>
          <a:xfrm>
            <a:off x="360210" y="567181"/>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xmlns="" id="{7E2D2518-5A06-40D2-952F-1C119EEFE6A0}"/>
              </a:ext>
            </a:extLst>
          </p:cNvPr>
          <p:cNvSpPr>
            <a:spLocks noGrp="1"/>
          </p:cNvSpPr>
          <p:nvPr>
            <p:ph type="body" sz="quarter" idx="18"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1" name="Text Placeholder 7">
            <a:extLst>
              <a:ext uri="{FF2B5EF4-FFF2-40B4-BE49-F238E27FC236}">
                <a16:creationId xmlns:a16="http://schemas.microsoft.com/office/drawing/2014/main" xmlns="" id="{FDFE61E1-A0AF-4615-9E56-CE8A9098076E}"/>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042620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Slide (Image - Left + Content)">
    <p:spTree>
      <p:nvGrpSpPr>
        <p:cNvPr id="1" name=""/>
        <p:cNvGrpSpPr/>
        <p:nvPr/>
      </p:nvGrpSpPr>
      <p:grpSpPr>
        <a:xfrm>
          <a:off x="0" y="0"/>
          <a:ext cx="0" cy="0"/>
          <a:chOff x="0" y="0"/>
          <a:chExt cx="0" cy="0"/>
        </a:xfrm>
      </p:grpSpPr>
      <p:sp>
        <p:nvSpPr>
          <p:cNvPr id="10" name="Content Placeholder 10">
            <a:extLst>
              <a:ext uri="{FF2B5EF4-FFF2-40B4-BE49-F238E27FC236}">
                <a16:creationId xmlns:a16="http://schemas.microsoft.com/office/drawing/2014/main" xmlns="" id="{391345A8-5BD4-421A-8DF8-EF0F6C9B07F0}"/>
              </a:ext>
            </a:extLst>
          </p:cNvPr>
          <p:cNvSpPr>
            <a:spLocks noGrp="1"/>
          </p:cNvSpPr>
          <p:nvPr>
            <p:ph sz="quarter" idx="17" hasCustomPrompt="1"/>
          </p:nvPr>
        </p:nvSpPr>
        <p:spPr>
          <a:xfrm>
            <a:off x="4665726" y="1502472"/>
            <a:ext cx="4126445" cy="281480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xmlns="" id="{B15C0FB5-78BD-4722-B1D8-823F39390F23}"/>
              </a:ext>
            </a:extLst>
          </p:cNvPr>
          <p:cNvSpPr>
            <a:spLocks noGrp="1"/>
          </p:cNvSpPr>
          <p:nvPr>
            <p:ph type="pic" sz="quarter" idx="15" hasCustomPrompt="1"/>
          </p:nvPr>
        </p:nvSpPr>
        <p:spPr>
          <a:xfrm>
            <a:off x="360211" y="1502569"/>
            <a:ext cx="4135040" cy="2814803"/>
          </a:xfrm>
          <a:prstGeom prst="rect">
            <a:avLst/>
          </a:prstGeom>
        </p:spPr>
        <p:txBody>
          <a:bodyPr anchor="ctr">
            <a:noAutofit/>
          </a:bodyPr>
          <a:lstStyle>
            <a:lvl1pPr marL="0" indent="0" algn="ctr">
              <a:buNone/>
              <a:defRPr sz="1500" b="1" i="0">
                <a:solidFill>
                  <a:srgbClr val="E77324"/>
                </a:solidFill>
                <a:latin typeface="+mn-lt"/>
              </a:defRPr>
            </a:lvl1pPr>
          </a:lstStyle>
          <a:p>
            <a:r>
              <a:rPr lang="en-US" dirty="0"/>
              <a:t>Insert Image</a:t>
            </a:r>
          </a:p>
        </p:txBody>
      </p:sp>
      <p:sp>
        <p:nvSpPr>
          <p:cNvPr id="6" name="Title 1">
            <a:extLst>
              <a:ext uri="{FF2B5EF4-FFF2-40B4-BE49-F238E27FC236}">
                <a16:creationId xmlns:a16="http://schemas.microsoft.com/office/drawing/2014/main" xmlns="" id="{B11E5C80-586E-4086-82CE-BB9B42332A43}"/>
              </a:ext>
            </a:extLst>
          </p:cNvPr>
          <p:cNvSpPr>
            <a:spLocks noGrp="1"/>
          </p:cNvSpPr>
          <p:nvPr>
            <p:ph type="title" hasCustomPrompt="1"/>
          </p:nvPr>
        </p:nvSpPr>
        <p:spPr>
          <a:xfrm>
            <a:off x="360210" y="567181"/>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xmlns="" id="{B0C7E61C-B93D-4DBD-9D53-471F58E09FF0}"/>
              </a:ext>
            </a:extLst>
          </p:cNvPr>
          <p:cNvSpPr>
            <a:spLocks noGrp="1"/>
          </p:cNvSpPr>
          <p:nvPr>
            <p:ph type="body" sz="quarter" idx="18"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8" name="Text Placeholder 7">
            <a:extLst>
              <a:ext uri="{FF2B5EF4-FFF2-40B4-BE49-F238E27FC236}">
                <a16:creationId xmlns:a16="http://schemas.microsoft.com/office/drawing/2014/main" xmlns="" id="{F1492B3C-0D0F-4575-9321-7C3A120E2ABC}"/>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44722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9D42C4DE-E7BC-4D93-A4F3-BA7EAF45AE43}"/>
              </a:ext>
            </a:extLst>
          </p:cNvPr>
          <p:cNvSpPr/>
          <p:nvPr userDrawn="1"/>
        </p:nvSpPr>
        <p:spPr>
          <a:xfrm>
            <a:off x="6604981" y="0"/>
            <a:ext cx="253901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 Placeholder 19">
            <a:extLst>
              <a:ext uri="{FF2B5EF4-FFF2-40B4-BE49-F238E27FC236}">
                <a16:creationId xmlns:a16="http://schemas.microsoft.com/office/drawing/2014/main" xmlns="" id="{8FB626A8-3E58-4DE7-B4DF-DBE03BAB5780}"/>
              </a:ext>
            </a:extLst>
          </p:cNvPr>
          <p:cNvSpPr>
            <a:spLocks noGrp="1"/>
          </p:cNvSpPr>
          <p:nvPr>
            <p:ph type="body" sz="quarter" idx="16" hasCustomPrompt="1"/>
          </p:nvPr>
        </p:nvSpPr>
        <p:spPr>
          <a:xfrm>
            <a:off x="351143" y="1843303"/>
            <a:ext cx="5864561" cy="385763"/>
          </a:xfrm>
          <a:prstGeom prst="rect">
            <a:avLst/>
          </a:prstGeom>
        </p:spPr>
        <p:txBody>
          <a:bodyPr lIns="0" rIns="0">
            <a:noAutofit/>
          </a:bodyPr>
          <a:lstStyle>
            <a:lvl1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chemeClr val="accent1"/>
                </a:solidFill>
                <a:latin typeface="+mj-lt"/>
                <a:ea typeface="Times New Roman" charset="0"/>
                <a:cs typeface="Times New Roman" charset="0"/>
              </a:defRPr>
            </a:lvl1pPr>
            <a:lvl2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2pPr>
            <a:lvl3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3pPr>
            <a:lvl4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4pPr>
            <a:lvl5pPr marL="0" indent="0" algn="l" defTabSz="685800" rtl="0" eaLnBrk="1" latinLnBrk="0" hangingPunct="1">
              <a:lnSpc>
                <a:spcPct val="100000"/>
              </a:lnSpc>
              <a:spcBef>
                <a:spcPts val="750"/>
              </a:spcBef>
              <a:buFont typeface="Arial" panose="020B0604020202020204" pitchFamily="34" charset="0"/>
              <a:buNone/>
              <a:defRPr lang="en-US" sz="18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cxnSp>
        <p:nvCxnSpPr>
          <p:cNvPr id="4" name="Straight Connector 3">
            <a:extLst>
              <a:ext uri="{FF2B5EF4-FFF2-40B4-BE49-F238E27FC236}">
                <a16:creationId xmlns:a16="http://schemas.microsoft.com/office/drawing/2014/main" xmlns="" id="{AC2F3113-C9F5-4CFC-8102-0B4EF122CD46}"/>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BAF422F8-1635-44A9-B254-7747991105CE}"/>
              </a:ext>
            </a:extLst>
          </p:cNvPr>
          <p:cNvSpPr txBox="1"/>
          <p:nvPr userDrawn="1"/>
        </p:nvSpPr>
        <p:spPr>
          <a:xfrm>
            <a:off x="8712546" y="4795856"/>
            <a:ext cx="395840" cy="230832"/>
          </a:xfrm>
          <a:prstGeom prst="rect">
            <a:avLst/>
          </a:prstGeom>
          <a:noFill/>
        </p:spPr>
        <p:txBody>
          <a:bodyPr wrap="square" rtlCol="0">
            <a:spAutoFit/>
          </a:bodyPr>
          <a:lstStyle/>
          <a:p>
            <a:pPr algn="ctr"/>
            <a:fld id="{9FC1F18A-2504-464E-BC8E-062F35221589}" type="slidenum">
              <a:rPr lang="en-US" sz="900" b="1" smtClean="0">
                <a:solidFill>
                  <a:schemeClr val="bg1"/>
                </a:solidFill>
                <a:latin typeface="Arial" charset="0"/>
                <a:ea typeface="Arial" charset="0"/>
                <a:cs typeface="Arial" charset="0"/>
              </a:rPr>
              <a:pPr algn="ctr"/>
              <a:t>‹#›</a:t>
            </a:fld>
            <a:endParaRPr lang="en-US" sz="1050" b="1" dirty="0">
              <a:solidFill>
                <a:schemeClr val="bg1"/>
              </a:solidFill>
              <a:latin typeface="Arial" charset="0"/>
              <a:ea typeface="Arial" charset="0"/>
              <a:cs typeface="Arial" charset="0"/>
            </a:endParaRPr>
          </a:p>
        </p:txBody>
      </p:sp>
      <p:cxnSp>
        <p:nvCxnSpPr>
          <p:cNvPr id="7" name="Straight Connector 6">
            <a:extLst>
              <a:ext uri="{FF2B5EF4-FFF2-40B4-BE49-F238E27FC236}">
                <a16:creationId xmlns:a16="http://schemas.microsoft.com/office/drawing/2014/main" xmlns="" id="{6FF0C764-1D98-40E3-A111-DE5522034615}"/>
              </a:ext>
            </a:extLst>
          </p:cNvPr>
          <p:cNvCxnSpPr/>
          <p:nvPr userDrawn="1"/>
        </p:nvCxnSpPr>
        <p:spPr>
          <a:xfrm flipH="1">
            <a:off x="6604981" y="4911985"/>
            <a:ext cx="2107037" cy="0"/>
          </a:xfrm>
          <a:prstGeom prst="line">
            <a:avLst/>
          </a:prstGeom>
          <a:ln w="9525"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4">
            <a:extLst>
              <a:ext uri="{FF2B5EF4-FFF2-40B4-BE49-F238E27FC236}">
                <a16:creationId xmlns:a16="http://schemas.microsoft.com/office/drawing/2014/main" xmlns="" id="{0F449DD3-4B7D-4D13-A4F0-8C3B89BC2570}"/>
              </a:ext>
            </a:extLst>
          </p:cNvPr>
          <p:cNvSpPr>
            <a:spLocks noGrp="1"/>
          </p:cNvSpPr>
          <p:nvPr>
            <p:ph type="body" sz="quarter" idx="12" hasCustomPrompt="1"/>
          </p:nvPr>
        </p:nvSpPr>
        <p:spPr>
          <a:xfrm>
            <a:off x="360210" y="238523"/>
            <a:ext cx="5855494" cy="238125"/>
          </a:xfrm>
          <a:prstGeom prst="rect">
            <a:avLst/>
          </a:prstGeom>
        </p:spPr>
        <p:txBody>
          <a:bodyPr lIns="0" rIns="0">
            <a:noAutofit/>
          </a:bodyPr>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9" name="Title 1">
            <a:extLst>
              <a:ext uri="{FF2B5EF4-FFF2-40B4-BE49-F238E27FC236}">
                <a16:creationId xmlns:a16="http://schemas.microsoft.com/office/drawing/2014/main" xmlns="" id="{8290CA12-E134-4761-B69E-19950E6291F3}"/>
              </a:ext>
            </a:extLst>
          </p:cNvPr>
          <p:cNvSpPr>
            <a:spLocks noGrp="1"/>
          </p:cNvSpPr>
          <p:nvPr>
            <p:ph type="title" hasCustomPrompt="1"/>
          </p:nvPr>
        </p:nvSpPr>
        <p:spPr>
          <a:xfrm>
            <a:off x="351142" y="567183"/>
            <a:ext cx="5864561" cy="1185587"/>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a:t>
            </a:r>
            <a:br>
              <a:rPr lang="en-US" dirty="0"/>
            </a:br>
            <a:r>
              <a:rPr lang="en-US" dirty="0"/>
              <a:t>“LOOSE” TRACKING</a:t>
            </a:r>
          </a:p>
        </p:txBody>
      </p:sp>
      <p:sp>
        <p:nvSpPr>
          <p:cNvPr id="11" name="Text Placeholder 10">
            <a:extLst>
              <a:ext uri="{FF2B5EF4-FFF2-40B4-BE49-F238E27FC236}">
                <a16:creationId xmlns:a16="http://schemas.microsoft.com/office/drawing/2014/main" xmlns="" id="{BCDC64CD-58DD-4B30-96BA-C2969D64D08F}"/>
              </a:ext>
            </a:extLst>
          </p:cNvPr>
          <p:cNvSpPr>
            <a:spLocks noGrp="1"/>
          </p:cNvSpPr>
          <p:nvPr>
            <p:ph type="body" sz="quarter" idx="15" hasCustomPrompt="1"/>
          </p:nvPr>
        </p:nvSpPr>
        <p:spPr>
          <a:xfrm>
            <a:off x="351143" y="2821756"/>
            <a:ext cx="5864561" cy="1682227"/>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Text: Arial Bold 16pt, Jefferson Blue</a:t>
            </a:r>
          </a:p>
        </p:txBody>
      </p:sp>
      <p:sp>
        <p:nvSpPr>
          <p:cNvPr id="21" name="Text Placeholder 17">
            <a:extLst>
              <a:ext uri="{FF2B5EF4-FFF2-40B4-BE49-F238E27FC236}">
                <a16:creationId xmlns:a16="http://schemas.microsoft.com/office/drawing/2014/main" xmlns="" id="{33C34FF2-DB43-45F6-99EE-4FF60CE03A00}"/>
              </a:ext>
            </a:extLst>
          </p:cNvPr>
          <p:cNvSpPr>
            <a:spLocks noGrp="1"/>
          </p:cNvSpPr>
          <p:nvPr>
            <p:ph type="body" sz="quarter" idx="13" hasCustomPrompt="1"/>
          </p:nvPr>
        </p:nvSpPr>
        <p:spPr>
          <a:xfrm>
            <a:off x="6954441" y="238524"/>
            <a:ext cx="1846660" cy="4265459"/>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dirty="0"/>
              <a:t>CAPTION:</a:t>
            </a:r>
            <a:br>
              <a:rPr lang="en-US" dirty="0"/>
            </a:br>
            <a:r>
              <a:rPr lang="en-US" dirty="0"/>
              <a:t>ARIAL BOLD 16PT, WHITE, “LOOSE” TRACKING</a:t>
            </a:r>
          </a:p>
        </p:txBody>
      </p:sp>
      <p:pic>
        <p:nvPicPr>
          <p:cNvPr id="12" name="Picture 11">
            <a:extLst>
              <a:ext uri="{FF2B5EF4-FFF2-40B4-BE49-F238E27FC236}">
                <a16:creationId xmlns:a16="http://schemas.microsoft.com/office/drawing/2014/main" xmlns="" id="{E157FD7D-78F9-4192-99FF-2ACA81B47ED6}"/>
              </a:ext>
            </a:extLst>
          </p:cNvPr>
          <p:cNvPicPr>
            <a:picLocks noChangeAspect="1"/>
          </p:cNvPicPr>
          <p:nvPr userDrawn="1"/>
        </p:nvPicPr>
        <p:blipFill>
          <a:blip r:embed="rId2"/>
          <a:stretch>
            <a:fillRect/>
          </a:stretch>
        </p:blipFill>
        <p:spPr>
          <a:xfrm>
            <a:off x="147729" y="4801622"/>
            <a:ext cx="195171" cy="201677"/>
          </a:xfrm>
          <a:prstGeom prst="rect">
            <a:avLst/>
          </a:prstGeom>
        </p:spPr>
      </p:pic>
    </p:spTree>
    <p:extLst>
      <p:ext uri="{BB962C8B-B14F-4D97-AF65-F5344CB8AC3E}">
        <p14:creationId xmlns:p14="http://schemas.microsoft.com/office/powerpoint/2010/main" val="200416467"/>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9BC7206C-7D2B-4584-9073-6E84C1D99851}"/>
              </a:ext>
            </a:extLst>
          </p:cNvPr>
          <p:cNvSpPr/>
          <p:nvPr userDrawn="1"/>
        </p:nvSpPr>
        <p:spPr>
          <a:xfrm>
            <a:off x="6604981" y="0"/>
            <a:ext cx="25390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1"/>
              </a:solidFill>
            </a:endParaRPr>
          </a:p>
        </p:txBody>
      </p:sp>
      <p:cxnSp>
        <p:nvCxnSpPr>
          <p:cNvPr id="4" name="Straight Connector 3">
            <a:extLst>
              <a:ext uri="{FF2B5EF4-FFF2-40B4-BE49-F238E27FC236}">
                <a16:creationId xmlns:a16="http://schemas.microsoft.com/office/drawing/2014/main" xmlns="" id="{D7638951-733B-4674-B244-606C9AA47039}"/>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9D5D815E-664E-4F2D-ACF3-B229DACC1B1F}"/>
              </a:ext>
            </a:extLst>
          </p:cNvPr>
          <p:cNvCxnSpPr/>
          <p:nvPr userDrawn="1"/>
        </p:nvCxnSpPr>
        <p:spPr>
          <a:xfrm flipH="1">
            <a:off x="6604981" y="4911985"/>
            <a:ext cx="2107037"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6A73C713-BFE8-48C1-8F20-FC9777626348}"/>
              </a:ext>
            </a:extLst>
          </p:cNvPr>
          <p:cNvSpPr txBox="1"/>
          <p:nvPr userDrawn="1"/>
        </p:nvSpPr>
        <p:spPr>
          <a:xfrm>
            <a:off x="8712546" y="4795856"/>
            <a:ext cx="395840" cy="230832"/>
          </a:xfrm>
          <a:prstGeom prst="rect">
            <a:avLst/>
          </a:prstGeom>
          <a:noFill/>
        </p:spPr>
        <p:txBody>
          <a:bodyPr wrap="square" rtlCol="0">
            <a:spAutoFit/>
          </a:bodyPr>
          <a:lstStyle/>
          <a:p>
            <a:pPr algn="ctr"/>
            <a:fld id="{9FC1F18A-2504-464E-BC8E-062F35221589}" type="slidenum">
              <a:rPr lang="en-US" sz="900" b="1" smtClean="0">
                <a:solidFill>
                  <a:srgbClr val="E77324"/>
                </a:solidFill>
                <a:latin typeface="Arial" charset="0"/>
                <a:ea typeface="Arial" charset="0"/>
                <a:cs typeface="Arial" charset="0"/>
              </a:rPr>
              <a:pPr algn="ctr"/>
              <a:t>‹#›</a:t>
            </a:fld>
            <a:endParaRPr lang="en-US" sz="1050" b="1">
              <a:solidFill>
                <a:srgbClr val="E77324"/>
              </a:solidFill>
              <a:latin typeface="Arial" charset="0"/>
              <a:ea typeface="Arial" charset="0"/>
              <a:cs typeface="Arial" charset="0"/>
            </a:endParaRPr>
          </a:p>
        </p:txBody>
      </p:sp>
      <p:sp>
        <p:nvSpPr>
          <p:cNvPr id="22" name="Text Placeholder 19">
            <a:extLst>
              <a:ext uri="{FF2B5EF4-FFF2-40B4-BE49-F238E27FC236}">
                <a16:creationId xmlns:a16="http://schemas.microsoft.com/office/drawing/2014/main" xmlns="" id="{82123647-D293-4871-B258-B3C557B5000E}"/>
              </a:ext>
            </a:extLst>
          </p:cNvPr>
          <p:cNvSpPr>
            <a:spLocks noGrp="1"/>
          </p:cNvSpPr>
          <p:nvPr>
            <p:ph type="body" sz="quarter" idx="16" hasCustomPrompt="1"/>
          </p:nvPr>
        </p:nvSpPr>
        <p:spPr>
          <a:xfrm>
            <a:off x="351143" y="1843303"/>
            <a:ext cx="5864561" cy="385763"/>
          </a:xfrm>
          <a:prstGeom prst="rect">
            <a:avLst/>
          </a:prstGeom>
        </p:spPr>
        <p:txBody>
          <a:bodyPr lIns="0" rIns="0">
            <a:noAutofit/>
          </a:bodyPr>
          <a:lstStyle>
            <a:lvl1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chemeClr val="accent1"/>
                </a:solidFill>
                <a:latin typeface="+mj-lt"/>
                <a:ea typeface="Times New Roman" charset="0"/>
                <a:cs typeface="Times New Roman" charset="0"/>
              </a:defRPr>
            </a:lvl1pPr>
            <a:lvl2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2pPr>
            <a:lvl3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3pPr>
            <a:lvl4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4pPr>
            <a:lvl5pPr marL="0" indent="0" algn="l" defTabSz="685800" rtl="0" eaLnBrk="1" latinLnBrk="0" hangingPunct="1">
              <a:lnSpc>
                <a:spcPct val="100000"/>
              </a:lnSpc>
              <a:spcBef>
                <a:spcPts val="750"/>
              </a:spcBef>
              <a:buFont typeface="Arial" panose="020B0604020202020204" pitchFamily="34" charset="0"/>
              <a:buNone/>
              <a:defRPr lang="en-US" sz="18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sp>
        <p:nvSpPr>
          <p:cNvPr id="23" name="Text Placeholder 14">
            <a:extLst>
              <a:ext uri="{FF2B5EF4-FFF2-40B4-BE49-F238E27FC236}">
                <a16:creationId xmlns:a16="http://schemas.microsoft.com/office/drawing/2014/main" xmlns="" id="{79A776A1-0A26-45B0-8942-A9158345888B}"/>
              </a:ext>
            </a:extLst>
          </p:cNvPr>
          <p:cNvSpPr>
            <a:spLocks noGrp="1"/>
          </p:cNvSpPr>
          <p:nvPr>
            <p:ph type="body" sz="quarter" idx="12" hasCustomPrompt="1"/>
          </p:nvPr>
        </p:nvSpPr>
        <p:spPr>
          <a:xfrm>
            <a:off x="360210" y="238523"/>
            <a:ext cx="5855494" cy="238125"/>
          </a:xfrm>
          <a:prstGeom prst="rect">
            <a:avLst/>
          </a:prstGeom>
        </p:spPr>
        <p:txBody>
          <a:bodyPr lIns="0" rIns="0">
            <a:noAutofit/>
          </a:bodyPr>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5" name="Text Placeholder 10">
            <a:extLst>
              <a:ext uri="{FF2B5EF4-FFF2-40B4-BE49-F238E27FC236}">
                <a16:creationId xmlns:a16="http://schemas.microsoft.com/office/drawing/2014/main" xmlns="" id="{57220FDE-52E1-4318-B138-0CD09D573E03}"/>
              </a:ext>
            </a:extLst>
          </p:cNvPr>
          <p:cNvSpPr>
            <a:spLocks noGrp="1"/>
          </p:cNvSpPr>
          <p:nvPr>
            <p:ph type="body" sz="quarter" idx="15" hasCustomPrompt="1"/>
          </p:nvPr>
        </p:nvSpPr>
        <p:spPr>
          <a:xfrm>
            <a:off x="351143" y="2821756"/>
            <a:ext cx="5864561" cy="1682227"/>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Text: Arial Bold 16pt, Jefferson Blue</a:t>
            </a:r>
          </a:p>
        </p:txBody>
      </p:sp>
      <p:sp>
        <p:nvSpPr>
          <p:cNvPr id="27" name="Text Placeholder 17">
            <a:extLst>
              <a:ext uri="{FF2B5EF4-FFF2-40B4-BE49-F238E27FC236}">
                <a16:creationId xmlns:a16="http://schemas.microsoft.com/office/drawing/2014/main" xmlns="" id="{6E9C218E-8B98-4FA8-9356-86D384D19F60}"/>
              </a:ext>
            </a:extLst>
          </p:cNvPr>
          <p:cNvSpPr>
            <a:spLocks noGrp="1"/>
          </p:cNvSpPr>
          <p:nvPr>
            <p:ph type="body" sz="quarter" idx="13" hasCustomPrompt="1"/>
          </p:nvPr>
        </p:nvSpPr>
        <p:spPr>
          <a:xfrm>
            <a:off x="6954441" y="238524"/>
            <a:ext cx="1846660" cy="4265459"/>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dirty="0"/>
              <a:t>CAPTION:</a:t>
            </a:r>
            <a:br>
              <a:rPr lang="en-US" dirty="0"/>
            </a:br>
            <a:r>
              <a:rPr lang="en-US" dirty="0"/>
              <a:t>ARIAL BOLD 16PT, WHITE, “LOOSE” TRACKING</a:t>
            </a:r>
          </a:p>
        </p:txBody>
      </p:sp>
      <p:sp>
        <p:nvSpPr>
          <p:cNvPr id="28" name="Title 1">
            <a:extLst>
              <a:ext uri="{FF2B5EF4-FFF2-40B4-BE49-F238E27FC236}">
                <a16:creationId xmlns:a16="http://schemas.microsoft.com/office/drawing/2014/main" xmlns="" id="{6FB88F06-BA5C-4680-BC9A-3F2C8DB821E7}"/>
              </a:ext>
            </a:extLst>
          </p:cNvPr>
          <p:cNvSpPr>
            <a:spLocks noGrp="1"/>
          </p:cNvSpPr>
          <p:nvPr>
            <p:ph type="title" hasCustomPrompt="1"/>
          </p:nvPr>
        </p:nvSpPr>
        <p:spPr>
          <a:xfrm>
            <a:off x="351142" y="567183"/>
            <a:ext cx="5864561" cy="1185587"/>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a:t>
            </a:r>
            <a:br>
              <a:rPr lang="en-US" dirty="0"/>
            </a:br>
            <a:r>
              <a:rPr lang="en-US" dirty="0"/>
              <a:t>“LOOSE” TRACKING</a:t>
            </a:r>
          </a:p>
        </p:txBody>
      </p:sp>
      <p:pic>
        <p:nvPicPr>
          <p:cNvPr id="12" name="Picture 11">
            <a:extLst>
              <a:ext uri="{FF2B5EF4-FFF2-40B4-BE49-F238E27FC236}">
                <a16:creationId xmlns:a16="http://schemas.microsoft.com/office/drawing/2014/main" xmlns="" id="{BF5BF6D1-4FCD-4C6D-A852-54B92566B383}"/>
              </a:ext>
            </a:extLst>
          </p:cNvPr>
          <p:cNvPicPr>
            <a:picLocks noChangeAspect="1"/>
          </p:cNvPicPr>
          <p:nvPr userDrawn="1"/>
        </p:nvPicPr>
        <p:blipFill>
          <a:blip r:embed="rId2"/>
          <a:stretch>
            <a:fillRect/>
          </a:stretch>
        </p:blipFill>
        <p:spPr>
          <a:xfrm>
            <a:off x="147729" y="4801622"/>
            <a:ext cx="195171" cy="201677"/>
          </a:xfrm>
          <a:prstGeom prst="rect">
            <a:avLst/>
          </a:prstGeom>
        </p:spPr>
      </p:pic>
    </p:spTree>
    <p:extLst>
      <p:ext uri="{BB962C8B-B14F-4D97-AF65-F5344CB8AC3E}">
        <p14:creationId xmlns:p14="http://schemas.microsoft.com/office/powerpoint/2010/main" val="4153352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9BC7206C-7D2B-4584-9073-6E84C1D99851}"/>
              </a:ext>
            </a:extLst>
          </p:cNvPr>
          <p:cNvSpPr/>
          <p:nvPr userDrawn="1"/>
        </p:nvSpPr>
        <p:spPr>
          <a:xfrm>
            <a:off x="6604981" y="0"/>
            <a:ext cx="25390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4" name="Straight Connector 3">
            <a:extLst>
              <a:ext uri="{FF2B5EF4-FFF2-40B4-BE49-F238E27FC236}">
                <a16:creationId xmlns:a16="http://schemas.microsoft.com/office/drawing/2014/main" xmlns="" id="{D7638951-733B-4674-B244-606C9AA47039}"/>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9D5D815E-664E-4F2D-ACF3-B229DACC1B1F}"/>
              </a:ext>
            </a:extLst>
          </p:cNvPr>
          <p:cNvCxnSpPr/>
          <p:nvPr userDrawn="1"/>
        </p:nvCxnSpPr>
        <p:spPr>
          <a:xfrm flipH="1">
            <a:off x="6604981" y="4911985"/>
            <a:ext cx="2107037"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6A73C713-BFE8-48C1-8F20-FC9777626348}"/>
              </a:ext>
            </a:extLst>
          </p:cNvPr>
          <p:cNvSpPr txBox="1"/>
          <p:nvPr userDrawn="1"/>
        </p:nvSpPr>
        <p:spPr>
          <a:xfrm>
            <a:off x="8712546" y="4795856"/>
            <a:ext cx="395840" cy="230832"/>
          </a:xfrm>
          <a:prstGeom prst="rect">
            <a:avLst/>
          </a:prstGeom>
          <a:noFill/>
        </p:spPr>
        <p:txBody>
          <a:bodyPr wrap="square" rtlCol="0">
            <a:spAutoFit/>
          </a:bodyPr>
          <a:lstStyle/>
          <a:p>
            <a:pPr algn="ctr"/>
            <a:fld id="{9FC1F18A-2504-464E-BC8E-062F35221589}" type="slidenum">
              <a:rPr lang="en-US" sz="900" b="1" smtClean="0">
                <a:solidFill>
                  <a:srgbClr val="E77324"/>
                </a:solidFill>
                <a:latin typeface="Arial" charset="0"/>
                <a:ea typeface="Arial" charset="0"/>
                <a:cs typeface="Arial" charset="0"/>
              </a:rPr>
              <a:pPr algn="ctr"/>
              <a:t>‹#›</a:t>
            </a:fld>
            <a:endParaRPr lang="en-US" sz="1050" b="1">
              <a:solidFill>
                <a:srgbClr val="E77324"/>
              </a:solidFill>
              <a:latin typeface="Arial" charset="0"/>
              <a:ea typeface="Arial" charset="0"/>
              <a:cs typeface="Arial" charset="0"/>
            </a:endParaRPr>
          </a:p>
        </p:txBody>
      </p:sp>
      <p:sp>
        <p:nvSpPr>
          <p:cNvPr id="26" name="Text Placeholder 19">
            <a:extLst>
              <a:ext uri="{FF2B5EF4-FFF2-40B4-BE49-F238E27FC236}">
                <a16:creationId xmlns:a16="http://schemas.microsoft.com/office/drawing/2014/main" xmlns="" id="{66CDD921-1E04-4CEA-A9BA-889246A111EB}"/>
              </a:ext>
            </a:extLst>
          </p:cNvPr>
          <p:cNvSpPr>
            <a:spLocks noGrp="1"/>
          </p:cNvSpPr>
          <p:nvPr>
            <p:ph type="body" sz="quarter" idx="16" hasCustomPrompt="1"/>
          </p:nvPr>
        </p:nvSpPr>
        <p:spPr>
          <a:xfrm>
            <a:off x="351143" y="1843303"/>
            <a:ext cx="5864561" cy="385763"/>
          </a:xfrm>
          <a:prstGeom prst="rect">
            <a:avLst/>
          </a:prstGeom>
        </p:spPr>
        <p:txBody>
          <a:bodyPr lIns="0" rIns="0">
            <a:noAutofit/>
          </a:bodyPr>
          <a:lstStyle>
            <a:lvl1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chemeClr val="accent1"/>
                </a:solidFill>
                <a:latin typeface="+mj-lt"/>
                <a:ea typeface="Times New Roman" charset="0"/>
                <a:cs typeface="Times New Roman" charset="0"/>
              </a:defRPr>
            </a:lvl1pPr>
            <a:lvl2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2pPr>
            <a:lvl3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3pPr>
            <a:lvl4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4pPr>
            <a:lvl5pPr marL="0" indent="0" algn="l" defTabSz="685800" rtl="0" eaLnBrk="1" latinLnBrk="0" hangingPunct="1">
              <a:lnSpc>
                <a:spcPct val="100000"/>
              </a:lnSpc>
              <a:spcBef>
                <a:spcPts val="750"/>
              </a:spcBef>
              <a:buFont typeface="Arial" panose="020B0604020202020204" pitchFamily="34" charset="0"/>
              <a:buNone/>
              <a:defRPr lang="en-US" sz="18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sp>
        <p:nvSpPr>
          <p:cNvPr id="27" name="Text Placeholder 14">
            <a:extLst>
              <a:ext uri="{FF2B5EF4-FFF2-40B4-BE49-F238E27FC236}">
                <a16:creationId xmlns:a16="http://schemas.microsoft.com/office/drawing/2014/main" xmlns="" id="{BF14F8D2-169F-45EE-81E1-1579186FF3DD}"/>
              </a:ext>
            </a:extLst>
          </p:cNvPr>
          <p:cNvSpPr>
            <a:spLocks noGrp="1"/>
          </p:cNvSpPr>
          <p:nvPr>
            <p:ph type="body" sz="quarter" idx="12" hasCustomPrompt="1"/>
          </p:nvPr>
        </p:nvSpPr>
        <p:spPr>
          <a:xfrm>
            <a:off x="360210" y="238523"/>
            <a:ext cx="5855494" cy="238125"/>
          </a:xfrm>
          <a:prstGeom prst="rect">
            <a:avLst/>
          </a:prstGeom>
        </p:spPr>
        <p:txBody>
          <a:bodyPr lIns="0" rIns="0">
            <a:noAutofit/>
          </a:bodyPr>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31" name="Text Placeholder 17">
            <a:extLst>
              <a:ext uri="{FF2B5EF4-FFF2-40B4-BE49-F238E27FC236}">
                <a16:creationId xmlns:a16="http://schemas.microsoft.com/office/drawing/2014/main" xmlns="" id="{CD86F0D2-9080-4AFD-9F05-996384B48118}"/>
              </a:ext>
            </a:extLst>
          </p:cNvPr>
          <p:cNvSpPr>
            <a:spLocks noGrp="1"/>
          </p:cNvSpPr>
          <p:nvPr>
            <p:ph type="body" sz="quarter" idx="13" hasCustomPrompt="1"/>
          </p:nvPr>
        </p:nvSpPr>
        <p:spPr>
          <a:xfrm>
            <a:off x="6954441" y="238523"/>
            <a:ext cx="1846660" cy="4275851"/>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dirty="0"/>
              <a:t>CAPTION:</a:t>
            </a:r>
            <a:br>
              <a:rPr lang="en-US" dirty="0"/>
            </a:br>
            <a:r>
              <a:rPr lang="en-US" dirty="0"/>
              <a:t>ARIAL BOLD 16PT, WHITE, “LOOSE” TRACKING</a:t>
            </a:r>
          </a:p>
        </p:txBody>
      </p:sp>
      <p:sp>
        <p:nvSpPr>
          <p:cNvPr id="32" name="Text Placeholder 10">
            <a:extLst>
              <a:ext uri="{FF2B5EF4-FFF2-40B4-BE49-F238E27FC236}">
                <a16:creationId xmlns:a16="http://schemas.microsoft.com/office/drawing/2014/main" xmlns="" id="{9BE5C64D-EF94-449B-AB4B-F9543A7B3688}"/>
              </a:ext>
            </a:extLst>
          </p:cNvPr>
          <p:cNvSpPr>
            <a:spLocks noGrp="1"/>
          </p:cNvSpPr>
          <p:nvPr>
            <p:ph type="body" sz="quarter" idx="14" hasCustomPrompt="1"/>
          </p:nvPr>
        </p:nvSpPr>
        <p:spPr>
          <a:xfrm>
            <a:off x="351142" y="2832147"/>
            <a:ext cx="5864562" cy="1682227"/>
          </a:xfrm>
          <a:prstGeom prst="rect">
            <a:avLst/>
          </a:prstGeom>
        </p:spPr>
        <p:txBody>
          <a:bodyPr lIns="0" rIns="0">
            <a:noAutofit/>
          </a:bodyPr>
          <a:lstStyle>
            <a:lvl1pPr marL="214313" indent="-214313">
              <a:lnSpc>
                <a:spcPct val="100000"/>
              </a:lnSpc>
              <a:buClr>
                <a:schemeClr val="accent1"/>
              </a:buClr>
              <a:buFont typeface="Arial" charset="0"/>
              <a:buChar char="•"/>
              <a:defRPr sz="135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Bullet 1: Arial Bold 18pt, Jefferson Blue</a:t>
            </a:r>
          </a:p>
          <a:p>
            <a:pPr lvl="0"/>
            <a:r>
              <a:rPr lang="en-US" dirty="0"/>
              <a:t>Bullet 2</a:t>
            </a:r>
          </a:p>
          <a:p>
            <a:pPr lvl="0"/>
            <a:r>
              <a:rPr lang="en-US" dirty="0"/>
              <a:t>Bullet 3</a:t>
            </a:r>
          </a:p>
        </p:txBody>
      </p:sp>
      <p:sp>
        <p:nvSpPr>
          <p:cNvPr id="33" name="Title 1">
            <a:extLst>
              <a:ext uri="{FF2B5EF4-FFF2-40B4-BE49-F238E27FC236}">
                <a16:creationId xmlns:a16="http://schemas.microsoft.com/office/drawing/2014/main" xmlns="" id="{1DE7E869-44E1-4AE6-A166-F6CCA2275AC7}"/>
              </a:ext>
            </a:extLst>
          </p:cNvPr>
          <p:cNvSpPr>
            <a:spLocks noGrp="1"/>
          </p:cNvSpPr>
          <p:nvPr>
            <p:ph type="title" hasCustomPrompt="1"/>
          </p:nvPr>
        </p:nvSpPr>
        <p:spPr>
          <a:xfrm>
            <a:off x="351142" y="567183"/>
            <a:ext cx="5864561" cy="1185587"/>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a:t>
            </a:r>
            <a:br>
              <a:rPr lang="en-US" dirty="0"/>
            </a:br>
            <a:r>
              <a:rPr lang="en-US" dirty="0"/>
              <a:t>“LOOSE” TRACKING</a:t>
            </a:r>
          </a:p>
        </p:txBody>
      </p:sp>
      <p:pic>
        <p:nvPicPr>
          <p:cNvPr id="12" name="Picture 11">
            <a:extLst>
              <a:ext uri="{FF2B5EF4-FFF2-40B4-BE49-F238E27FC236}">
                <a16:creationId xmlns:a16="http://schemas.microsoft.com/office/drawing/2014/main" xmlns="" id="{301528B2-5F79-46DB-BAC5-5F3D3B48DA9C}"/>
              </a:ext>
            </a:extLst>
          </p:cNvPr>
          <p:cNvPicPr>
            <a:picLocks noChangeAspect="1"/>
          </p:cNvPicPr>
          <p:nvPr userDrawn="1"/>
        </p:nvPicPr>
        <p:blipFill>
          <a:blip r:embed="rId2"/>
          <a:stretch>
            <a:fillRect/>
          </a:stretch>
        </p:blipFill>
        <p:spPr>
          <a:xfrm>
            <a:off x="147729" y="4801622"/>
            <a:ext cx="195171" cy="201677"/>
          </a:xfrm>
          <a:prstGeom prst="rect">
            <a:avLst/>
          </a:prstGeom>
        </p:spPr>
      </p:pic>
    </p:spTree>
    <p:extLst>
      <p:ext uri="{BB962C8B-B14F-4D97-AF65-F5344CB8AC3E}">
        <p14:creationId xmlns:p14="http://schemas.microsoft.com/office/powerpoint/2010/main" val="2637907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ntent + Header and content/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xmlns="" id="{3EC433FB-918D-4379-A606-C14AD0D5D019}"/>
              </a:ext>
            </a:extLst>
          </p:cNvPr>
          <p:cNvSpPr>
            <a:spLocks noGrp="1"/>
          </p:cNvSpPr>
          <p:nvPr>
            <p:ph sz="quarter" idx="19" hasCustomPrompt="1"/>
          </p:nvPr>
        </p:nvSpPr>
        <p:spPr>
          <a:xfrm>
            <a:off x="350901" y="2062977"/>
            <a:ext cx="4126445" cy="224776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xmlns="" id="{24998FF8-234B-4726-807C-DC3DEF0929D0}"/>
              </a:ext>
            </a:extLst>
          </p:cNvPr>
          <p:cNvSpPr>
            <a:spLocks noGrp="1"/>
          </p:cNvSpPr>
          <p:nvPr>
            <p:ph type="body" sz="quarter" idx="10" hasCustomPrompt="1"/>
          </p:nvPr>
        </p:nvSpPr>
        <p:spPr>
          <a:xfrm>
            <a:off x="360210" y="1509195"/>
            <a:ext cx="4135374" cy="459889"/>
          </a:xfrm>
          <a:prstGeom prst="rect">
            <a:avLst/>
          </a:prstGeom>
        </p:spPr>
        <p:txBody>
          <a:bodyPr lIns="0" rIns="0" anchor="ctr">
            <a:noAutofit/>
          </a:bodyP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509195"/>
            <a:ext cx="0" cy="2801548"/>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xmlns="" id="{918FDC5B-0376-402B-80DD-1DBEF1B20C90}"/>
              </a:ext>
            </a:extLst>
          </p:cNvPr>
          <p:cNvSpPr>
            <a:spLocks noGrp="1"/>
          </p:cNvSpPr>
          <p:nvPr>
            <p:ph type="title" hasCustomPrompt="1"/>
          </p:nvPr>
        </p:nvSpPr>
        <p:spPr>
          <a:xfrm>
            <a:off x="360210" y="57054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2" name="Text Placeholder 14">
            <a:extLst>
              <a:ext uri="{FF2B5EF4-FFF2-40B4-BE49-F238E27FC236}">
                <a16:creationId xmlns:a16="http://schemas.microsoft.com/office/drawing/2014/main" xmlns="" id="{C7526ABF-4929-4AB5-B4B4-0F953C85D93E}"/>
              </a:ext>
            </a:extLst>
          </p:cNvPr>
          <p:cNvSpPr>
            <a:spLocks noGrp="1"/>
          </p:cNvSpPr>
          <p:nvPr>
            <p:ph type="body" sz="quarter" idx="20"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Content Placeholder 10">
            <a:extLst>
              <a:ext uri="{FF2B5EF4-FFF2-40B4-BE49-F238E27FC236}">
                <a16:creationId xmlns:a16="http://schemas.microsoft.com/office/drawing/2014/main" xmlns="" id="{E884EA84-D9CC-4410-88D0-2C404167362D}"/>
              </a:ext>
            </a:extLst>
          </p:cNvPr>
          <p:cNvSpPr>
            <a:spLocks noGrp="1"/>
          </p:cNvSpPr>
          <p:nvPr>
            <p:ph sz="quarter" idx="21" hasCustomPrompt="1"/>
          </p:nvPr>
        </p:nvSpPr>
        <p:spPr>
          <a:xfrm>
            <a:off x="4665726" y="2945675"/>
            <a:ext cx="4126445" cy="1365068"/>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7" name="Content Placeholder 10">
            <a:extLst>
              <a:ext uri="{FF2B5EF4-FFF2-40B4-BE49-F238E27FC236}">
                <a16:creationId xmlns:a16="http://schemas.microsoft.com/office/drawing/2014/main" xmlns="" id="{BFE5C024-47EE-4923-91BB-48521FE5EFFB}"/>
              </a:ext>
            </a:extLst>
          </p:cNvPr>
          <p:cNvSpPr>
            <a:spLocks noGrp="1"/>
          </p:cNvSpPr>
          <p:nvPr>
            <p:ph sz="quarter" idx="15" hasCustomPrompt="1"/>
          </p:nvPr>
        </p:nvSpPr>
        <p:spPr>
          <a:xfrm>
            <a:off x="4665726" y="1509631"/>
            <a:ext cx="4126445" cy="1365069"/>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0" name="Text Placeholder 7">
            <a:extLst>
              <a:ext uri="{FF2B5EF4-FFF2-40B4-BE49-F238E27FC236}">
                <a16:creationId xmlns:a16="http://schemas.microsoft.com/office/drawing/2014/main" xmlns="" id="{047C116B-FEE0-4168-B6D1-6B56AD77E32C}"/>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873533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ntent + Header and content/text 2">
    <p:spTree>
      <p:nvGrpSpPr>
        <p:cNvPr id="1" name=""/>
        <p:cNvGrpSpPr/>
        <p:nvPr/>
      </p:nvGrpSpPr>
      <p:grpSpPr>
        <a:xfrm>
          <a:off x="0" y="0"/>
          <a:ext cx="0" cy="0"/>
          <a:chOff x="0" y="0"/>
          <a:chExt cx="0" cy="0"/>
        </a:xfrm>
      </p:grpSpPr>
      <p:sp>
        <p:nvSpPr>
          <p:cNvPr id="17" name="Content Placeholder 10">
            <a:extLst>
              <a:ext uri="{FF2B5EF4-FFF2-40B4-BE49-F238E27FC236}">
                <a16:creationId xmlns:a16="http://schemas.microsoft.com/office/drawing/2014/main" xmlns="" id="{6FDA6119-0E8B-40BA-B011-0B5C245140EE}"/>
              </a:ext>
            </a:extLst>
          </p:cNvPr>
          <p:cNvSpPr>
            <a:spLocks noGrp="1"/>
          </p:cNvSpPr>
          <p:nvPr>
            <p:ph sz="quarter" idx="15" hasCustomPrompt="1"/>
          </p:nvPr>
        </p:nvSpPr>
        <p:spPr>
          <a:xfrm>
            <a:off x="4665726" y="1506100"/>
            <a:ext cx="4126445" cy="2811175"/>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5">
            <a:extLst>
              <a:ext uri="{FF2B5EF4-FFF2-40B4-BE49-F238E27FC236}">
                <a16:creationId xmlns:a16="http://schemas.microsoft.com/office/drawing/2014/main" xmlns="" id="{70B3B89A-F141-4B0A-957E-508C148925FD}"/>
              </a:ext>
            </a:extLst>
          </p:cNvPr>
          <p:cNvSpPr>
            <a:spLocks noGrp="1"/>
          </p:cNvSpPr>
          <p:nvPr>
            <p:ph type="body" sz="quarter" idx="20" hasCustomPrompt="1"/>
          </p:nvPr>
        </p:nvSpPr>
        <p:spPr>
          <a:xfrm>
            <a:off x="350901" y="1977674"/>
            <a:ext cx="4135374" cy="849753"/>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p:txBody>
      </p:sp>
      <p:sp>
        <p:nvSpPr>
          <p:cNvPr id="6" name="Text Placeholder 5">
            <a:extLst>
              <a:ext uri="{FF2B5EF4-FFF2-40B4-BE49-F238E27FC236}">
                <a16:creationId xmlns:a16="http://schemas.microsoft.com/office/drawing/2014/main" xmlns="" id="{24998FF8-234B-4726-807C-DC3DEF0929D0}"/>
              </a:ext>
            </a:extLst>
          </p:cNvPr>
          <p:cNvSpPr>
            <a:spLocks noGrp="1"/>
          </p:cNvSpPr>
          <p:nvPr>
            <p:ph type="body" sz="quarter" idx="10" hasCustomPrompt="1"/>
          </p:nvPr>
        </p:nvSpPr>
        <p:spPr>
          <a:xfrm>
            <a:off x="360210" y="1506100"/>
            <a:ext cx="4135374" cy="37171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506100"/>
            <a:ext cx="0" cy="2815262"/>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xmlns="" id="{419B4FA8-CEAC-4D32-BB3F-772A77968B58}"/>
              </a:ext>
            </a:extLst>
          </p:cNvPr>
          <p:cNvSpPr>
            <a:spLocks noGrp="1"/>
          </p:cNvSpPr>
          <p:nvPr>
            <p:ph type="body" sz="quarter" idx="19" hasCustomPrompt="1"/>
          </p:nvPr>
        </p:nvSpPr>
        <p:spPr>
          <a:xfrm>
            <a:off x="360210" y="3000034"/>
            <a:ext cx="4135374" cy="37171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4" name="Title 1">
            <a:extLst>
              <a:ext uri="{FF2B5EF4-FFF2-40B4-BE49-F238E27FC236}">
                <a16:creationId xmlns:a16="http://schemas.microsoft.com/office/drawing/2014/main" xmlns="" id="{7D0FB048-6124-4260-8CDD-ED63BC192C2F}"/>
              </a:ext>
            </a:extLst>
          </p:cNvPr>
          <p:cNvSpPr>
            <a:spLocks noGrp="1"/>
          </p:cNvSpPr>
          <p:nvPr>
            <p:ph type="title" hasCustomPrompt="1"/>
          </p:nvPr>
        </p:nvSpPr>
        <p:spPr>
          <a:xfrm>
            <a:off x="360210" y="568995"/>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6" name="Text Placeholder 5">
            <a:extLst>
              <a:ext uri="{FF2B5EF4-FFF2-40B4-BE49-F238E27FC236}">
                <a16:creationId xmlns:a16="http://schemas.microsoft.com/office/drawing/2014/main" xmlns="" id="{1FFC376D-4095-4DEB-82B8-6AA45A91F46C}"/>
              </a:ext>
            </a:extLst>
          </p:cNvPr>
          <p:cNvSpPr>
            <a:spLocks noGrp="1"/>
          </p:cNvSpPr>
          <p:nvPr>
            <p:ph type="body" sz="quarter" idx="21" hasCustomPrompt="1"/>
          </p:nvPr>
        </p:nvSpPr>
        <p:spPr>
          <a:xfrm>
            <a:off x="360210" y="3471608"/>
            <a:ext cx="4135374" cy="849753"/>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p:txBody>
      </p:sp>
      <p:sp>
        <p:nvSpPr>
          <p:cNvPr id="12" name="Text Placeholder 14">
            <a:extLst>
              <a:ext uri="{FF2B5EF4-FFF2-40B4-BE49-F238E27FC236}">
                <a16:creationId xmlns:a16="http://schemas.microsoft.com/office/drawing/2014/main" xmlns="" id="{C35C8D2E-1C91-4855-BF47-40BCF17D9454}"/>
              </a:ext>
            </a:extLst>
          </p:cNvPr>
          <p:cNvSpPr>
            <a:spLocks noGrp="1"/>
          </p:cNvSpPr>
          <p:nvPr>
            <p:ph type="body" sz="quarter" idx="2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8" name="Text Placeholder 7">
            <a:extLst>
              <a:ext uri="{FF2B5EF4-FFF2-40B4-BE49-F238E27FC236}">
                <a16:creationId xmlns:a16="http://schemas.microsoft.com/office/drawing/2014/main" xmlns="" id="{172582A4-A838-4551-AB9C-DC40EA2E1A28}"/>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382397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s (Content + Text)">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xmlns="" id="{60E99266-89CD-42E1-AED5-1CAA39605982}"/>
              </a:ext>
            </a:extLst>
          </p:cNvPr>
          <p:cNvSpPr>
            <a:spLocks noGrp="1"/>
          </p:cNvSpPr>
          <p:nvPr>
            <p:ph sz="quarter" idx="15" hasCustomPrompt="1"/>
          </p:nvPr>
        </p:nvSpPr>
        <p:spPr>
          <a:xfrm>
            <a:off x="4665726" y="1496990"/>
            <a:ext cx="4126445" cy="1360977"/>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Content Placeholder 10">
            <a:extLst>
              <a:ext uri="{FF2B5EF4-FFF2-40B4-BE49-F238E27FC236}">
                <a16:creationId xmlns:a16="http://schemas.microsoft.com/office/drawing/2014/main" xmlns="" id="{6DA12905-9F29-45AE-89B8-901E59B5B7D8}"/>
              </a:ext>
            </a:extLst>
          </p:cNvPr>
          <p:cNvSpPr>
            <a:spLocks noGrp="1"/>
          </p:cNvSpPr>
          <p:nvPr>
            <p:ph sz="quarter" idx="25" hasCustomPrompt="1"/>
          </p:nvPr>
        </p:nvSpPr>
        <p:spPr>
          <a:xfrm>
            <a:off x="360210" y="1497088"/>
            <a:ext cx="4126445" cy="1360977"/>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496991"/>
            <a:ext cx="0" cy="282028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xmlns="" id="{419B4FA8-CEAC-4D32-BB3F-772A77968B58}"/>
              </a:ext>
            </a:extLst>
          </p:cNvPr>
          <p:cNvSpPr>
            <a:spLocks noGrp="1"/>
          </p:cNvSpPr>
          <p:nvPr>
            <p:ph type="body" sz="quarter" idx="19" hasCustomPrompt="1"/>
          </p:nvPr>
        </p:nvSpPr>
        <p:spPr>
          <a:xfrm>
            <a:off x="360210" y="2949406"/>
            <a:ext cx="4135374" cy="382997"/>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5" name="Text Placeholder 5">
            <a:extLst>
              <a:ext uri="{FF2B5EF4-FFF2-40B4-BE49-F238E27FC236}">
                <a16:creationId xmlns:a16="http://schemas.microsoft.com/office/drawing/2014/main" xmlns="" id="{42259392-4D6A-4A66-AE71-BE095F50B918}"/>
              </a:ext>
            </a:extLst>
          </p:cNvPr>
          <p:cNvSpPr>
            <a:spLocks noGrp="1"/>
          </p:cNvSpPr>
          <p:nvPr>
            <p:ph type="body" sz="quarter" idx="21" hasCustomPrompt="1"/>
          </p:nvPr>
        </p:nvSpPr>
        <p:spPr>
          <a:xfrm>
            <a:off x="4668410" y="2949406"/>
            <a:ext cx="4135374" cy="382997"/>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9" name="Title 1">
            <a:extLst>
              <a:ext uri="{FF2B5EF4-FFF2-40B4-BE49-F238E27FC236}">
                <a16:creationId xmlns:a16="http://schemas.microsoft.com/office/drawing/2014/main" xmlns="" id="{BAFD8115-39F6-46CE-B8C0-E0954652138F}"/>
              </a:ext>
            </a:extLst>
          </p:cNvPr>
          <p:cNvSpPr>
            <a:spLocks noGrp="1"/>
          </p:cNvSpPr>
          <p:nvPr>
            <p:ph type="title" hasCustomPrompt="1"/>
          </p:nvPr>
        </p:nvSpPr>
        <p:spPr>
          <a:xfrm>
            <a:off x="360210" y="564440"/>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6" name="Text Placeholder 14">
            <a:extLst>
              <a:ext uri="{FF2B5EF4-FFF2-40B4-BE49-F238E27FC236}">
                <a16:creationId xmlns:a16="http://schemas.microsoft.com/office/drawing/2014/main" xmlns="" id="{2175E500-C6C4-4766-B9C6-8E6D570E0A68}"/>
              </a:ext>
            </a:extLst>
          </p:cNvPr>
          <p:cNvSpPr>
            <a:spLocks noGrp="1"/>
          </p:cNvSpPr>
          <p:nvPr>
            <p:ph type="body" sz="quarter" idx="2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8" name="Text Placeholder 5">
            <a:extLst>
              <a:ext uri="{FF2B5EF4-FFF2-40B4-BE49-F238E27FC236}">
                <a16:creationId xmlns:a16="http://schemas.microsoft.com/office/drawing/2014/main" xmlns="" id="{E0572641-1645-4E24-AB9B-46CC5A46C799}"/>
              </a:ext>
            </a:extLst>
          </p:cNvPr>
          <p:cNvSpPr>
            <a:spLocks noGrp="1"/>
          </p:cNvSpPr>
          <p:nvPr>
            <p:ph type="body" sz="quarter" idx="27" hasCustomPrompt="1"/>
          </p:nvPr>
        </p:nvSpPr>
        <p:spPr>
          <a:xfrm>
            <a:off x="360210" y="3423843"/>
            <a:ext cx="4135374" cy="893432"/>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p:txBody>
      </p:sp>
      <p:sp>
        <p:nvSpPr>
          <p:cNvPr id="20" name="Text Placeholder 5">
            <a:extLst>
              <a:ext uri="{FF2B5EF4-FFF2-40B4-BE49-F238E27FC236}">
                <a16:creationId xmlns:a16="http://schemas.microsoft.com/office/drawing/2014/main" xmlns="" id="{A0C43664-BD02-411E-8039-767099D1D2D0}"/>
              </a:ext>
            </a:extLst>
          </p:cNvPr>
          <p:cNvSpPr>
            <a:spLocks noGrp="1"/>
          </p:cNvSpPr>
          <p:nvPr>
            <p:ph type="body" sz="quarter" idx="28" hasCustomPrompt="1"/>
          </p:nvPr>
        </p:nvSpPr>
        <p:spPr>
          <a:xfrm>
            <a:off x="4665726" y="3423843"/>
            <a:ext cx="4135374" cy="893432"/>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p:txBody>
      </p:sp>
      <p:sp>
        <p:nvSpPr>
          <p:cNvPr id="21" name="Text Placeholder 7">
            <a:extLst>
              <a:ext uri="{FF2B5EF4-FFF2-40B4-BE49-F238E27FC236}">
                <a16:creationId xmlns:a16="http://schemas.microsoft.com/office/drawing/2014/main" xmlns="" id="{545599B9-C44F-46F7-AAF7-2BDC471501E8}"/>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755937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s (Content, Header + Text)">
    <p:spTree>
      <p:nvGrpSpPr>
        <p:cNvPr id="1" name=""/>
        <p:cNvGrpSpPr/>
        <p:nvPr/>
      </p:nvGrpSpPr>
      <p:grpSpPr>
        <a:xfrm>
          <a:off x="0" y="0"/>
          <a:ext cx="0" cy="0"/>
          <a:chOff x="0" y="0"/>
          <a:chExt cx="0" cy="0"/>
        </a:xfrm>
      </p:grpSpPr>
      <p:sp>
        <p:nvSpPr>
          <p:cNvPr id="15" name="Content Placeholder 10">
            <a:extLst>
              <a:ext uri="{FF2B5EF4-FFF2-40B4-BE49-F238E27FC236}">
                <a16:creationId xmlns:a16="http://schemas.microsoft.com/office/drawing/2014/main" xmlns="" id="{4876CA2E-4D4F-480E-A677-4EFFBF55DD6B}"/>
              </a:ext>
            </a:extLst>
          </p:cNvPr>
          <p:cNvSpPr>
            <a:spLocks noGrp="1"/>
          </p:cNvSpPr>
          <p:nvPr>
            <p:ph sz="quarter" idx="30" hasCustomPrompt="1"/>
          </p:nvPr>
        </p:nvSpPr>
        <p:spPr>
          <a:xfrm>
            <a:off x="360210" y="1491505"/>
            <a:ext cx="2654046" cy="1461620"/>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6" name="Content Placeholder 10">
            <a:extLst>
              <a:ext uri="{FF2B5EF4-FFF2-40B4-BE49-F238E27FC236}">
                <a16:creationId xmlns:a16="http://schemas.microsoft.com/office/drawing/2014/main" xmlns="" id="{49A4B1D0-B7EB-419C-8DA0-A96D943A2E64}"/>
              </a:ext>
            </a:extLst>
          </p:cNvPr>
          <p:cNvSpPr>
            <a:spLocks noGrp="1"/>
          </p:cNvSpPr>
          <p:nvPr>
            <p:ph sz="quarter" idx="31" hasCustomPrompt="1"/>
          </p:nvPr>
        </p:nvSpPr>
        <p:spPr>
          <a:xfrm>
            <a:off x="3252500" y="1491505"/>
            <a:ext cx="2654046" cy="1461620"/>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1" name="Content Placeholder 10">
            <a:extLst>
              <a:ext uri="{FF2B5EF4-FFF2-40B4-BE49-F238E27FC236}">
                <a16:creationId xmlns:a16="http://schemas.microsoft.com/office/drawing/2014/main" xmlns="" id="{D04609A6-2572-42DB-A206-7801CD0AA93E}"/>
              </a:ext>
            </a:extLst>
          </p:cNvPr>
          <p:cNvSpPr>
            <a:spLocks noGrp="1"/>
          </p:cNvSpPr>
          <p:nvPr>
            <p:ph sz="quarter" idx="32" hasCustomPrompt="1"/>
          </p:nvPr>
        </p:nvSpPr>
        <p:spPr>
          <a:xfrm>
            <a:off x="6147054" y="1491505"/>
            <a:ext cx="2654046" cy="1461620"/>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7" name="Straight Connector 16">
            <a:extLst>
              <a:ext uri="{FF2B5EF4-FFF2-40B4-BE49-F238E27FC236}">
                <a16:creationId xmlns:a16="http://schemas.microsoft.com/office/drawing/2014/main" xmlns="" id="{93AE1166-01F3-460B-A317-176D64A8B113}"/>
              </a:ext>
            </a:extLst>
          </p:cNvPr>
          <p:cNvCxnSpPr>
            <a:cxnSpLocks/>
          </p:cNvCxnSpPr>
          <p:nvPr userDrawn="1"/>
        </p:nvCxnSpPr>
        <p:spPr>
          <a:xfrm>
            <a:off x="3130762" y="1491505"/>
            <a:ext cx="0" cy="283216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xmlns="" id="{B4239F94-D356-4678-84E8-AEA05621DEEC}"/>
              </a:ext>
            </a:extLst>
          </p:cNvPr>
          <p:cNvSpPr>
            <a:spLocks noGrp="1"/>
          </p:cNvSpPr>
          <p:nvPr>
            <p:ph type="body" sz="quarter" idx="18" hasCustomPrompt="1"/>
          </p:nvPr>
        </p:nvSpPr>
        <p:spPr>
          <a:xfrm>
            <a:off x="360210" y="3556746"/>
            <a:ext cx="2654046" cy="766919"/>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0" name="Text Placeholder 5">
            <a:extLst>
              <a:ext uri="{FF2B5EF4-FFF2-40B4-BE49-F238E27FC236}">
                <a16:creationId xmlns:a16="http://schemas.microsoft.com/office/drawing/2014/main" xmlns="" id="{6624FD54-3E58-4787-998D-996C56B45260}"/>
              </a:ext>
            </a:extLst>
          </p:cNvPr>
          <p:cNvSpPr>
            <a:spLocks noGrp="1"/>
          </p:cNvSpPr>
          <p:nvPr>
            <p:ph type="body" sz="quarter" idx="19" hasCustomPrompt="1"/>
          </p:nvPr>
        </p:nvSpPr>
        <p:spPr>
          <a:xfrm>
            <a:off x="360210" y="3040958"/>
            <a:ext cx="2654046" cy="427955"/>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xmlns="" id="{6C81B529-DDD4-4C77-A7E8-6BC3DA3AA533}"/>
              </a:ext>
            </a:extLst>
          </p:cNvPr>
          <p:cNvSpPr>
            <a:spLocks noGrp="1"/>
          </p:cNvSpPr>
          <p:nvPr>
            <p:ph type="body" sz="quarter" idx="21" hasCustomPrompt="1"/>
          </p:nvPr>
        </p:nvSpPr>
        <p:spPr>
          <a:xfrm>
            <a:off x="3252500" y="3556746"/>
            <a:ext cx="2654046" cy="766919"/>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6" name="Text Placeholder 5">
            <a:extLst>
              <a:ext uri="{FF2B5EF4-FFF2-40B4-BE49-F238E27FC236}">
                <a16:creationId xmlns:a16="http://schemas.microsoft.com/office/drawing/2014/main" xmlns="" id="{4986364E-DCDC-49A2-90F7-E5B823587598}"/>
              </a:ext>
            </a:extLst>
          </p:cNvPr>
          <p:cNvSpPr>
            <a:spLocks noGrp="1"/>
          </p:cNvSpPr>
          <p:nvPr>
            <p:ph type="body" sz="quarter" idx="22" hasCustomPrompt="1"/>
          </p:nvPr>
        </p:nvSpPr>
        <p:spPr>
          <a:xfrm>
            <a:off x="3252500" y="3040958"/>
            <a:ext cx="2654046" cy="427955"/>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8" name="Text Placeholder 5">
            <a:extLst>
              <a:ext uri="{FF2B5EF4-FFF2-40B4-BE49-F238E27FC236}">
                <a16:creationId xmlns:a16="http://schemas.microsoft.com/office/drawing/2014/main" xmlns="" id="{B3312962-9EF3-4A27-BE6D-C054A788DC00}"/>
              </a:ext>
            </a:extLst>
          </p:cNvPr>
          <p:cNvSpPr>
            <a:spLocks noGrp="1"/>
          </p:cNvSpPr>
          <p:nvPr>
            <p:ph type="body" sz="quarter" idx="24" hasCustomPrompt="1"/>
          </p:nvPr>
        </p:nvSpPr>
        <p:spPr>
          <a:xfrm>
            <a:off x="6147054" y="3556746"/>
            <a:ext cx="2654046" cy="766919"/>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9" name="Text Placeholder 5">
            <a:extLst>
              <a:ext uri="{FF2B5EF4-FFF2-40B4-BE49-F238E27FC236}">
                <a16:creationId xmlns:a16="http://schemas.microsoft.com/office/drawing/2014/main" xmlns="" id="{0B08C683-1CE9-4946-90AA-381EE30A778E}"/>
              </a:ext>
            </a:extLst>
          </p:cNvPr>
          <p:cNvSpPr>
            <a:spLocks noGrp="1"/>
          </p:cNvSpPr>
          <p:nvPr>
            <p:ph type="body" sz="quarter" idx="25" hasCustomPrompt="1"/>
          </p:nvPr>
        </p:nvSpPr>
        <p:spPr>
          <a:xfrm>
            <a:off x="6147054" y="3040958"/>
            <a:ext cx="2654046" cy="427955"/>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35" name="Title 1">
            <a:extLst>
              <a:ext uri="{FF2B5EF4-FFF2-40B4-BE49-F238E27FC236}">
                <a16:creationId xmlns:a16="http://schemas.microsoft.com/office/drawing/2014/main" xmlns="" id="{DD18E6E3-6DD2-4367-86D8-F58334139ADB}"/>
              </a:ext>
            </a:extLst>
          </p:cNvPr>
          <p:cNvSpPr>
            <a:spLocks noGrp="1"/>
          </p:cNvSpPr>
          <p:nvPr>
            <p:ph type="title" hasCustomPrompt="1"/>
          </p:nvPr>
        </p:nvSpPr>
        <p:spPr>
          <a:xfrm>
            <a:off x="360210" y="56169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23" name="Text Placeholder 14">
            <a:extLst>
              <a:ext uri="{FF2B5EF4-FFF2-40B4-BE49-F238E27FC236}">
                <a16:creationId xmlns:a16="http://schemas.microsoft.com/office/drawing/2014/main" xmlns="" id="{524F1C73-DA80-4EC1-B03C-E9538556DEEE}"/>
              </a:ext>
            </a:extLst>
          </p:cNvPr>
          <p:cNvSpPr>
            <a:spLocks noGrp="1"/>
          </p:cNvSpPr>
          <p:nvPr>
            <p:ph type="body" sz="quarter" idx="2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cxnSp>
        <p:nvCxnSpPr>
          <p:cNvPr id="24" name="Straight Connector 23">
            <a:extLst>
              <a:ext uri="{FF2B5EF4-FFF2-40B4-BE49-F238E27FC236}">
                <a16:creationId xmlns:a16="http://schemas.microsoft.com/office/drawing/2014/main" xmlns="" id="{D6750F7F-1F5A-4CA1-AFFA-636557E949C4}"/>
              </a:ext>
            </a:extLst>
          </p:cNvPr>
          <p:cNvCxnSpPr>
            <a:cxnSpLocks/>
          </p:cNvCxnSpPr>
          <p:nvPr userDrawn="1"/>
        </p:nvCxnSpPr>
        <p:spPr>
          <a:xfrm>
            <a:off x="6030716" y="1491505"/>
            <a:ext cx="0" cy="283216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7" name="Text Placeholder 7">
            <a:extLst>
              <a:ext uri="{FF2B5EF4-FFF2-40B4-BE49-F238E27FC236}">
                <a16:creationId xmlns:a16="http://schemas.microsoft.com/office/drawing/2014/main" xmlns="" id="{2BF87821-E5D5-4430-BACF-2DD42F89AE25}"/>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793813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Text + Header, Content)">
    <p:spTree>
      <p:nvGrpSpPr>
        <p:cNvPr id="1" name=""/>
        <p:cNvGrpSpPr/>
        <p:nvPr/>
      </p:nvGrpSpPr>
      <p:grpSpPr>
        <a:xfrm>
          <a:off x="0" y="0"/>
          <a:ext cx="0" cy="0"/>
          <a:chOff x="0" y="0"/>
          <a:chExt cx="0" cy="0"/>
        </a:xfrm>
      </p:grpSpPr>
      <p:sp>
        <p:nvSpPr>
          <p:cNvPr id="13" name="Content Placeholder 10">
            <a:extLst>
              <a:ext uri="{FF2B5EF4-FFF2-40B4-BE49-F238E27FC236}">
                <a16:creationId xmlns:a16="http://schemas.microsoft.com/office/drawing/2014/main" xmlns="" id="{6A835EC0-BDEE-41B7-A3BC-021A50435144}"/>
              </a:ext>
            </a:extLst>
          </p:cNvPr>
          <p:cNvSpPr>
            <a:spLocks noGrp="1"/>
          </p:cNvSpPr>
          <p:nvPr>
            <p:ph sz="quarter" idx="28" hasCustomPrompt="1"/>
          </p:nvPr>
        </p:nvSpPr>
        <p:spPr>
          <a:xfrm>
            <a:off x="360210" y="1491504"/>
            <a:ext cx="8440890" cy="142573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7" name="Straight Connector 16">
            <a:extLst>
              <a:ext uri="{FF2B5EF4-FFF2-40B4-BE49-F238E27FC236}">
                <a16:creationId xmlns:a16="http://schemas.microsoft.com/office/drawing/2014/main" xmlns="" id="{93AE1166-01F3-460B-A317-176D64A8B113}"/>
              </a:ext>
            </a:extLst>
          </p:cNvPr>
          <p:cNvCxnSpPr>
            <a:cxnSpLocks/>
          </p:cNvCxnSpPr>
          <p:nvPr userDrawn="1"/>
        </p:nvCxnSpPr>
        <p:spPr>
          <a:xfrm>
            <a:off x="3130762" y="3007994"/>
            <a:ext cx="0" cy="131281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FD92F8C-D5F2-41AB-869D-75D5D30BD5AB}"/>
              </a:ext>
            </a:extLst>
          </p:cNvPr>
          <p:cNvCxnSpPr>
            <a:cxnSpLocks/>
          </p:cNvCxnSpPr>
          <p:nvPr userDrawn="1"/>
        </p:nvCxnSpPr>
        <p:spPr>
          <a:xfrm>
            <a:off x="6028283" y="3007994"/>
            <a:ext cx="0" cy="131281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xmlns="" id="{B4239F94-D356-4678-84E8-AEA05621DEEC}"/>
              </a:ext>
            </a:extLst>
          </p:cNvPr>
          <p:cNvSpPr>
            <a:spLocks noGrp="1"/>
          </p:cNvSpPr>
          <p:nvPr userDrawn="1">
            <p:ph type="body" sz="quarter" idx="18" hasCustomPrompt="1"/>
          </p:nvPr>
        </p:nvSpPr>
        <p:spPr>
          <a:xfrm>
            <a:off x="360210" y="3510792"/>
            <a:ext cx="2654046" cy="81287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0" name="Text Placeholder 5">
            <a:extLst>
              <a:ext uri="{FF2B5EF4-FFF2-40B4-BE49-F238E27FC236}">
                <a16:creationId xmlns:a16="http://schemas.microsoft.com/office/drawing/2014/main" xmlns="" id="{6624FD54-3E58-4787-998D-996C56B45260}"/>
              </a:ext>
            </a:extLst>
          </p:cNvPr>
          <p:cNvSpPr>
            <a:spLocks noGrp="1"/>
          </p:cNvSpPr>
          <p:nvPr userDrawn="1">
            <p:ph type="body" sz="quarter" idx="19" hasCustomPrompt="1"/>
          </p:nvPr>
        </p:nvSpPr>
        <p:spPr>
          <a:xfrm>
            <a:off x="360210" y="3024883"/>
            <a:ext cx="2654046" cy="39515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xmlns="" id="{6C81B529-DDD4-4C77-A7E8-6BC3DA3AA533}"/>
              </a:ext>
            </a:extLst>
          </p:cNvPr>
          <p:cNvSpPr>
            <a:spLocks noGrp="1"/>
          </p:cNvSpPr>
          <p:nvPr userDrawn="1">
            <p:ph type="body" sz="quarter" idx="21" hasCustomPrompt="1"/>
          </p:nvPr>
        </p:nvSpPr>
        <p:spPr>
          <a:xfrm>
            <a:off x="3252500" y="3507938"/>
            <a:ext cx="2654046" cy="81287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6" name="Text Placeholder 5">
            <a:extLst>
              <a:ext uri="{FF2B5EF4-FFF2-40B4-BE49-F238E27FC236}">
                <a16:creationId xmlns:a16="http://schemas.microsoft.com/office/drawing/2014/main" xmlns="" id="{4986364E-DCDC-49A2-90F7-E5B823587598}"/>
              </a:ext>
            </a:extLst>
          </p:cNvPr>
          <p:cNvSpPr>
            <a:spLocks noGrp="1"/>
          </p:cNvSpPr>
          <p:nvPr userDrawn="1">
            <p:ph type="body" sz="quarter" idx="22" hasCustomPrompt="1"/>
          </p:nvPr>
        </p:nvSpPr>
        <p:spPr>
          <a:xfrm>
            <a:off x="3252500" y="3024883"/>
            <a:ext cx="2654046" cy="39515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8" name="Text Placeholder 5">
            <a:extLst>
              <a:ext uri="{FF2B5EF4-FFF2-40B4-BE49-F238E27FC236}">
                <a16:creationId xmlns:a16="http://schemas.microsoft.com/office/drawing/2014/main" xmlns="" id="{B3312962-9EF3-4A27-BE6D-C054A788DC00}"/>
              </a:ext>
            </a:extLst>
          </p:cNvPr>
          <p:cNvSpPr>
            <a:spLocks noGrp="1"/>
          </p:cNvSpPr>
          <p:nvPr userDrawn="1">
            <p:ph type="body" sz="quarter" idx="24" hasCustomPrompt="1"/>
          </p:nvPr>
        </p:nvSpPr>
        <p:spPr>
          <a:xfrm>
            <a:off x="6147054" y="3507938"/>
            <a:ext cx="2654046" cy="81287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9" name="Text Placeholder 5">
            <a:extLst>
              <a:ext uri="{FF2B5EF4-FFF2-40B4-BE49-F238E27FC236}">
                <a16:creationId xmlns:a16="http://schemas.microsoft.com/office/drawing/2014/main" xmlns="" id="{0B08C683-1CE9-4946-90AA-381EE30A778E}"/>
              </a:ext>
            </a:extLst>
          </p:cNvPr>
          <p:cNvSpPr>
            <a:spLocks noGrp="1"/>
          </p:cNvSpPr>
          <p:nvPr userDrawn="1">
            <p:ph type="body" sz="quarter" idx="25" hasCustomPrompt="1"/>
          </p:nvPr>
        </p:nvSpPr>
        <p:spPr>
          <a:xfrm>
            <a:off x="6147054" y="3024883"/>
            <a:ext cx="2654046" cy="39515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2" name="Title 1">
            <a:extLst>
              <a:ext uri="{FF2B5EF4-FFF2-40B4-BE49-F238E27FC236}">
                <a16:creationId xmlns:a16="http://schemas.microsoft.com/office/drawing/2014/main" xmlns="" id="{327A8961-1679-4AA9-8033-E5CF8D162B25}"/>
              </a:ext>
            </a:extLst>
          </p:cNvPr>
          <p:cNvSpPr>
            <a:spLocks noGrp="1"/>
          </p:cNvSpPr>
          <p:nvPr>
            <p:ph type="title" hasCustomPrompt="1"/>
          </p:nvPr>
        </p:nvSpPr>
        <p:spPr>
          <a:xfrm>
            <a:off x="360210" y="56169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5" name="Text Placeholder 14">
            <a:extLst>
              <a:ext uri="{FF2B5EF4-FFF2-40B4-BE49-F238E27FC236}">
                <a16:creationId xmlns:a16="http://schemas.microsoft.com/office/drawing/2014/main" xmlns="" id="{8D3950B3-BD6B-431F-85C0-0838ADECC2F4}"/>
              </a:ext>
            </a:extLst>
          </p:cNvPr>
          <p:cNvSpPr>
            <a:spLocks noGrp="1"/>
          </p:cNvSpPr>
          <p:nvPr>
            <p:ph type="body" sz="quarter" idx="2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1" name="Text Placeholder 7">
            <a:extLst>
              <a:ext uri="{FF2B5EF4-FFF2-40B4-BE49-F238E27FC236}">
                <a16:creationId xmlns:a16="http://schemas.microsoft.com/office/drawing/2014/main" xmlns="" id="{F7503B1E-14B9-49C5-9BCE-CD593B6B3317}"/>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39319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5" name="Text Placeholder 34">
            <a:extLst>
              <a:ext uri="{FF2B5EF4-FFF2-40B4-BE49-F238E27FC236}">
                <a16:creationId xmlns:a16="http://schemas.microsoft.com/office/drawing/2014/main" xmlns="" id="{24DCDC95-EB0A-4B34-958D-C9E2CBD8B390}"/>
              </a:ext>
            </a:extLst>
          </p:cNvPr>
          <p:cNvSpPr>
            <a:spLocks noGrp="1"/>
          </p:cNvSpPr>
          <p:nvPr>
            <p:ph type="body" sz="quarter" idx="17" hasCustomPrompt="1"/>
          </p:nvPr>
        </p:nvSpPr>
        <p:spPr>
          <a:xfrm>
            <a:off x="492874" y="2234901"/>
            <a:ext cx="2537460" cy="600258"/>
          </a:xfrm>
          <a:prstGeom prst="rect">
            <a:avLst/>
          </a:prstGeom>
        </p:spPr>
        <p:txBody>
          <a:bodyPr lIns="0" tIns="0" rIns="0" bIns="0"/>
          <a:lstStyle>
            <a:lvl1pPr marL="0" indent="0">
              <a:buNone/>
              <a:defRPr sz="4650" b="1">
                <a:solidFill>
                  <a:schemeClr val="accent2"/>
                </a:solidFill>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01</a:t>
            </a:r>
          </a:p>
        </p:txBody>
      </p:sp>
      <p:cxnSp>
        <p:nvCxnSpPr>
          <p:cNvPr id="10" name="Straight Connector 9">
            <a:extLst>
              <a:ext uri="{FF2B5EF4-FFF2-40B4-BE49-F238E27FC236}">
                <a16:creationId xmlns:a16="http://schemas.microsoft.com/office/drawing/2014/main" xmlns="" id="{8CA6D101-3ABB-4368-810F-A424A16B8373}"/>
              </a:ext>
            </a:extLst>
          </p:cNvPr>
          <p:cNvCxnSpPr/>
          <p:nvPr userDrawn="1"/>
        </p:nvCxnSpPr>
        <p:spPr>
          <a:xfrm>
            <a:off x="353583"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D3FD3BA9-630D-4626-8036-B7C17FE2FDA7}"/>
              </a:ext>
            </a:extLst>
          </p:cNvPr>
          <p:cNvCxnSpPr/>
          <p:nvPr userDrawn="1"/>
        </p:nvCxnSpPr>
        <p:spPr>
          <a:xfrm>
            <a:off x="3169622"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12FC82F8-7562-40A8-B73C-426D5B61C4A4}"/>
              </a:ext>
            </a:extLst>
          </p:cNvPr>
          <p:cNvCxnSpPr/>
          <p:nvPr userDrawn="1"/>
        </p:nvCxnSpPr>
        <p:spPr>
          <a:xfrm>
            <a:off x="5985660"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xmlns="" id="{6BB9AE06-F806-4577-A36F-841E591F7274}"/>
              </a:ext>
            </a:extLst>
          </p:cNvPr>
          <p:cNvSpPr>
            <a:spLocks noGrp="1"/>
          </p:cNvSpPr>
          <p:nvPr>
            <p:ph type="body" sz="quarter" idx="10" hasCustomPrompt="1"/>
          </p:nvPr>
        </p:nvSpPr>
        <p:spPr>
          <a:xfrm>
            <a:off x="492872"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a:t>
            </a:r>
            <a:r>
              <a:rPr lang="en-US" dirty="0" err="1"/>
              <a:t>HEader</a:t>
            </a:r>
            <a:endParaRPr lang="en-US" dirty="0"/>
          </a:p>
        </p:txBody>
      </p:sp>
      <p:sp>
        <p:nvSpPr>
          <p:cNvPr id="24" name="Text Placeholder 22">
            <a:extLst>
              <a:ext uri="{FF2B5EF4-FFF2-40B4-BE49-F238E27FC236}">
                <a16:creationId xmlns:a16="http://schemas.microsoft.com/office/drawing/2014/main" xmlns="" id="{26DD713D-827A-49D1-AB97-8425D82521E3}"/>
              </a:ext>
            </a:extLst>
          </p:cNvPr>
          <p:cNvSpPr>
            <a:spLocks noGrp="1"/>
          </p:cNvSpPr>
          <p:nvPr>
            <p:ph type="body" sz="quarter" idx="11" hasCustomPrompt="1"/>
          </p:nvPr>
        </p:nvSpPr>
        <p:spPr>
          <a:xfrm>
            <a:off x="3308909"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a:t>
            </a:r>
            <a:r>
              <a:rPr lang="en-US" dirty="0" err="1"/>
              <a:t>HEader</a:t>
            </a:r>
            <a:endParaRPr lang="en-US" dirty="0"/>
          </a:p>
        </p:txBody>
      </p:sp>
      <p:sp>
        <p:nvSpPr>
          <p:cNvPr id="25" name="Text Placeholder 22">
            <a:extLst>
              <a:ext uri="{FF2B5EF4-FFF2-40B4-BE49-F238E27FC236}">
                <a16:creationId xmlns:a16="http://schemas.microsoft.com/office/drawing/2014/main" xmlns="" id="{1BDC6547-7D66-4391-8B4F-9E845059D336}"/>
              </a:ext>
            </a:extLst>
          </p:cNvPr>
          <p:cNvSpPr>
            <a:spLocks noGrp="1"/>
          </p:cNvSpPr>
          <p:nvPr>
            <p:ph type="body" sz="quarter" idx="12" hasCustomPrompt="1"/>
          </p:nvPr>
        </p:nvSpPr>
        <p:spPr>
          <a:xfrm>
            <a:off x="6124949" y="2887678"/>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a:t>
            </a:r>
            <a:r>
              <a:rPr lang="en-US" dirty="0" err="1"/>
              <a:t>HEader</a:t>
            </a:r>
            <a:endParaRPr lang="en-US" dirty="0"/>
          </a:p>
        </p:txBody>
      </p:sp>
      <p:sp>
        <p:nvSpPr>
          <p:cNvPr id="29" name="Text Placeholder 22">
            <a:extLst>
              <a:ext uri="{FF2B5EF4-FFF2-40B4-BE49-F238E27FC236}">
                <a16:creationId xmlns:a16="http://schemas.microsoft.com/office/drawing/2014/main" xmlns="" id="{2386B0C1-198B-4E80-82BB-802DE008FA01}"/>
              </a:ext>
            </a:extLst>
          </p:cNvPr>
          <p:cNvSpPr>
            <a:spLocks noGrp="1"/>
          </p:cNvSpPr>
          <p:nvPr>
            <p:ph type="body" sz="quarter" idx="13" hasCustomPrompt="1"/>
          </p:nvPr>
        </p:nvSpPr>
        <p:spPr>
          <a:xfrm>
            <a:off x="492874"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0" name="Text Placeholder 22">
            <a:extLst>
              <a:ext uri="{FF2B5EF4-FFF2-40B4-BE49-F238E27FC236}">
                <a16:creationId xmlns:a16="http://schemas.microsoft.com/office/drawing/2014/main" xmlns="" id="{E2B240EB-CAE3-43D1-9547-1BBEC05E5718}"/>
              </a:ext>
            </a:extLst>
          </p:cNvPr>
          <p:cNvSpPr>
            <a:spLocks noGrp="1"/>
          </p:cNvSpPr>
          <p:nvPr>
            <p:ph type="body" sz="quarter" idx="14" hasCustomPrompt="1"/>
          </p:nvPr>
        </p:nvSpPr>
        <p:spPr>
          <a:xfrm>
            <a:off x="3308911"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1" name="Text Placeholder 22">
            <a:extLst>
              <a:ext uri="{FF2B5EF4-FFF2-40B4-BE49-F238E27FC236}">
                <a16:creationId xmlns:a16="http://schemas.microsoft.com/office/drawing/2014/main" xmlns="" id="{0EBB5183-35E7-4474-82A7-D44BFB29157F}"/>
              </a:ext>
            </a:extLst>
          </p:cNvPr>
          <p:cNvSpPr>
            <a:spLocks noGrp="1"/>
          </p:cNvSpPr>
          <p:nvPr>
            <p:ph type="body" sz="quarter" idx="15" hasCustomPrompt="1"/>
          </p:nvPr>
        </p:nvSpPr>
        <p:spPr>
          <a:xfrm>
            <a:off x="6124951" y="3495807"/>
            <a:ext cx="2537460" cy="527719"/>
          </a:xfrm>
          <a:prstGeom prst="rect">
            <a:avLst/>
          </a:prstGeom>
        </p:spPr>
        <p:txBody>
          <a:bodyPr lIns="0" tIns="0" rIns="0" bIns="0"/>
          <a:lstStyle>
            <a:lvl1pPr marL="0" indent="0">
              <a:lnSpc>
                <a:spcPct val="100000"/>
              </a:lnSpc>
              <a:buNone/>
              <a:defRPr sz="1050" b="1" cap="none" spc="0"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3" name="Text Placeholder 32">
            <a:extLst>
              <a:ext uri="{FF2B5EF4-FFF2-40B4-BE49-F238E27FC236}">
                <a16:creationId xmlns:a16="http://schemas.microsoft.com/office/drawing/2014/main" xmlns="" id="{8F172F92-CC0D-4635-9B88-B1B783391C9B}"/>
              </a:ext>
            </a:extLst>
          </p:cNvPr>
          <p:cNvSpPr>
            <a:spLocks noGrp="1"/>
          </p:cNvSpPr>
          <p:nvPr>
            <p:ph type="body" sz="quarter" idx="16" hasCustomPrompt="1"/>
          </p:nvPr>
        </p:nvSpPr>
        <p:spPr>
          <a:xfrm>
            <a:off x="342900" y="240650"/>
            <a:ext cx="8458200" cy="446485"/>
          </a:xfrm>
          <a:prstGeom prst="rect">
            <a:avLst/>
          </a:prstGeom>
        </p:spPr>
        <p:txBody>
          <a:bodyPr lIns="0" rIns="0"/>
          <a:lstStyle>
            <a:lvl1pPr marL="0" indent="0">
              <a:buNone/>
              <a:defRPr sz="1800">
                <a:solidFill>
                  <a:schemeClr val="accent1"/>
                </a:solidFill>
                <a:latin typeface="+mj-lt"/>
                <a:cs typeface="Times New Roman" panose="02020603050405020304" pitchFamily="18" charset="0"/>
              </a:defRPr>
            </a:lvl1pPr>
          </a:lstStyle>
          <a:p>
            <a:r>
              <a:rPr lang="en-US" dirty="0">
                <a:solidFill>
                  <a:srgbClr val="E77324"/>
                </a:solidFill>
              </a:rPr>
              <a:t>Caption: Times New Roman 24pt, Rotunda</a:t>
            </a:r>
            <a:r>
              <a:rPr lang="en-US" baseline="0" dirty="0">
                <a:solidFill>
                  <a:srgbClr val="E77324"/>
                </a:solidFill>
              </a:rPr>
              <a:t> Orange</a:t>
            </a:r>
            <a:endParaRPr lang="en-US" dirty="0">
              <a:solidFill>
                <a:srgbClr val="E77324"/>
              </a:solidFill>
            </a:endParaRPr>
          </a:p>
        </p:txBody>
      </p:sp>
      <p:sp>
        <p:nvSpPr>
          <p:cNvPr id="36" name="Text Placeholder 34">
            <a:extLst>
              <a:ext uri="{FF2B5EF4-FFF2-40B4-BE49-F238E27FC236}">
                <a16:creationId xmlns:a16="http://schemas.microsoft.com/office/drawing/2014/main" xmlns="" id="{8EB02873-6E83-4188-9DD0-8F72BA41AB6F}"/>
              </a:ext>
            </a:extLst>
          </p:cNvPr>
          <p:cNvSpPr>
            <a:spLocks noGrp="1"/>
          </p:cNvSpPr>
          <p:nvPr>
            <p:ph type="body" sz="quarter" idx="18" hasCustomPrompt="1"/>
          </p:nvPr>
        </p:nvSpPr>
        <p:spPr>
          <a:xfrm>
            <a:off x="3308911" y="2234901"/>
            <a:ext cx="2537460" cy="600258"/>
          </a:xfrm>
          <a:prstGeom prst="rect">
            <a:avLst/>
          </a:prstGeom>
        </p:spPr>
        <p:txBody>
          <a:bodyPr lIns="0" tIns="0" rIns="0" bIns="0"/>
          <a:lstStyle>
            <a:lvl1pPr marL="0" indent="0">
              <a:buNone/>
              <a:defRPr sz="4650" b="1">
                <a:solidFill>
                  <a:schemeClr val="accent2"/>
                </a:solidFill>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02</a:t>
            </a:r>
          </a:p>
        </p:txBody>
      </p:sp>
      <p:sp>
        <p:nvSpPr>
          <p:cNvPr id="37" name="Text Placeholder 34">
            <a:extLst>
              <a:ext uri="{FF2B5EF4-FFF2-40B4-BE49-F238E27FC236}">
                <a16:creationId xmlns:a16="http://schemas.microsoft.com/office/drawing/2014/main" xmlns="" id="{19C892A1-AC4C-464D-8966-F29E53C289CD}"/>
              </a:ext>
            </a:extLst>
          </p:cNvPr>
          <p:cNvSpPr>
            <a:spLocks noGrp="1"/>
          </p:cNvSpPr>
          <p:nvPr>
            <p:ph type="body" sz="quarter" idx="19" hasCustomPrompt="1"/>
          </p:nvPr>
        </p:nvSpPr>
        <p:spPr>
          <a:xfrm>
            <a:off x="6124949" y="2234901"/>
            <a:ext cx="2537460" cy="600258"/>
          </a:xfrm>
          <a:prstGeom prst="rect">
            <a:avLst/>
          </a:prstGeom>
        </p:spPr>
        <p:txBody>
          <a:bodyPr lIns="0" tIns="0" rIns="0" bIns="0"/>
          <a:lstStyle>
            <a:lvl1pPr marL="0" indent="0">
              <a:buNone/>
              <a:defRPr sz="4650" b="1">
                <a:solidFill>
                  <a:schemeClr val="accent2"/>
                </a:solidFill>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03</a:t>
            </a:r>
          </a:p>
        </p:txBody>
      </p:sp>
    </p:spTree>
    <p:extLst>
      <p:ext uri="{BB962C8B-B14F-4D97-AF65-F5344CB8AC3E}">
        <p14:creationId xmlns:p14="http://schemas.microsoft.com/office/powerpoint/2010/main" val="725085263"/>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Quadrants (Header + Content/Text)">
    <p:spTree>
      <p:nvGrpSpPr>
        <p:cNvPr id="1" name=""/>
        <p:cNvGrpSpPr/>
        <p:nvPr/>
      </p:nvGrpSpPr>
      <p:grpSpPr>
        <a:xfrm>
          <a:off x="0" y="0"/>
          <a:ext cx="0" cy="0"/>
          <a:chOff x="0" y="0"/>
          <a:chExt cx="0" cy="0"/>
        </a:xfrm>
      </p:grpSpPr>
      <p:sp>
        <p:nvSpPr>
          <p:cNvPr id="23" name="Content Placeholder 10">
            <a:extLst>
              <a:ext uri="{FF2B5EF4-FFF2-40B4-BE49-F238E27FC236}">
                <a16:creationId xmlns:a16="http://schemas.microsoft.com/office/drawing/2014/main" xmlns="" id="{F15F3BA2-45C7-4A36-B221-1B7F1E77894A}"/>
              </a:ext>
            </a:extLst>
          </p:cNvPr>
          <p:cNvSpPr>
            <a:spLocks noGrp="1"/>
          </p:cNvSpPr>
          <p:nvPr>
            <p:ph sz="quarter" idx="26" hasCustomPrompt="1"/>
          </p:nvPr>
        </p:nvSpPr>
        <p:spPr>
          <a:xfrm>
            <a:off x="360211" y="3448595"/>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1" name="Content Placeholder 10">
            <a:extLst>
              <a:ext uri="{FF2B5EF4-FFF2-40B4-BE49-F238E27FC236}">
                <a16:creationId xmlns:a16="http://schemas.microsoft.com/office/drawing/2014/main" xmlns="" id="{88C74319-CC34-4337-825A-92E302E23EEA}"/>
              </a:ext>
            </a:extLst>
          </p:cNvPr>
          <p:cNvSpPr>
            <a:spLocks noGrp="1"/>
          </p:cNvSpPr>
          <p:nvPr>
            <p:ph sz="quarter" idx="24" hasCustomPrompt="1"/>
          </p:nvPr>
        </p:nvSpPr>
        <p:spPr>
          <a:xfrm>
            <a:off x="4665727" y="1924316"/>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2" name="Content Placeholder 10">
            <a:extLst>
              <a:ext uri="{FF2B5EF4-FFF2-40B4-BE49-F238E27FC236}">
                <a16:creationId xmlns:a16="http://schemas.microsoft.com/office/drawing/2014/main" xmlns="" id="{FD2D1F9E-F0F7-465A-A0E0-F15675F3BB55}"/>
              </a:ext>
            </a:extLst>
          </p:cNvPr>
          <p:cNvSpPr>
            <a:spLocks noGrp="1"/>
          </p:cNvSpPr>
          <p:nvPr>
            <p:ph sz="quarter" idx="25" hasCustomPrompt="1"/>
          </p:nvPr>
        </p:nvSpPr>
        <p:spPr>
          <a:xfrm>
            <a:off x="360211" y="1924316"/>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0" name="Content Placeholder 10">
            <a:extLst>
              <a:ext uri="{FF2B5EF4-FFF2-40B4-BE49-F238E27FC236}">
                <a16:creationId xmlns:a16="http://schemas.microsoft.com/office/drawing/2014/main" xmlns="" id="{5B0610DC-F651-4E9D-AA58-C4D972CDAE40}"/>
              </a:ext>
            </a:extLst>
          </p:cNvPr>
          <p:cNvSpPr>
            <a:spLocks noGrp="1"/>
          </p:cNvSpPr>
          <p:nvPr>
            <p:ph sz="quarter" idx="17" hasCustomPrompt="1"/>
          </p:nvPr>
        </p:nvSpPr>
        <p:spPr>
          <a:xfrm>
            <a:off x="4665726" y="3448595"/>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6" name="Text Placeholder 5">
            <a:extLst>
              <a:ext uri="{FF2B5EF4-FFF2-40B4-BE49-F238E27FC236}">
                <a16:creationId xmlns:a16="http://schemas.microsoft.com/office/drawing/2014/main" xmlns="" id="{24998FF8-234B-4726-807C-DC3DEF0929D0}"/>
              </a:ext>
            </a:extLst>
          </p:cNvPr>
          <p:cNvSpPr>
            <a:spLocks noGrp="1"/>
          </p:cNvSpPr>
          <p:nvPr>
            <p:ph type="body" sz="quarter" idx="10" hasCustomPrompt="1"/>
          </p:nvPr>
        </p:nvSpPr>
        <p:spPr>
          <a:xfrm>
            <a:off x="4665726" y="1485812"/>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476103"/>
            <a:ext cx="0" cy="284524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xmlns="" id="{4114201F-C377-42D3-BE03-33D9A9D07A39}"/>
              </a:ext>
            </a:extLst>
          </p:cNvPr>
          <p:cNvSpPr>
            <a:spLocks noGrp="1"/>
          </p:cNvSpPr>
          <p:nvPr>
            <p:ph type="body" sz="quarter" idx="19" hasCustomPrompt="1"/>
          </p:nvPr>
        </p:nvSpPr>
        <p:spPr>
          <a:xfrm>
            <a:off x="4665726" y="3014750"/>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4" name="Text Placeholder 5">
            <a:extLst>
              <a:ext uri="{FF2B5EF4-FFF2-40B4-BE49-F238E27FC236}">
                <a16:creationId xmlns:a16="http://schemas.microsoft.com/office/drawing/2014/main" xmlns="" id="{F49691C3-F909-4CAD-9D25-24FBA60D0830}"/>
              </a:ext>
            </a:extLst>
          </p:cNvPr>
          <p:cNvSpPr>
            <a:spLocks noGrp="1"/>
          </p:cNvSpPr>
          <p:nvPr>
            <p:ph type="body" sz="quarter" idx="21" hasCustomPrompt="1"/>
          </p:nvPr>
        </p:nvSpPr>
        <p:spPr>
          <a:xfrm>
            <a:off x="360210" y="1484003"/>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6" name="Text Placeholder 5">
            <a:extLst>
              <a:ext uri="{FF2B5EF4-FFF2-40B4-BE49-F238E27FC236}">
                <a16:creationId xmlns:a16="http://schemas.microsoft.com/office/drawing/2014/main" xmlns="" id="{514077EF-A09B-45FF-8C0D-AB9F1216B683}"/>
              </a:ext>
            </a:extLst>
          </p:cNvPr>
          <p:cNvSpPr>
            <a:spLocks noGrp="1"/>
          </p:cNvSpPr>
          <p:nvPr>
            <p:ph type="body" sz="quarter" idx="23" hasCustomPrompt="1"/>
          </p:nvPr>
        </p:nvSpPr>
        <p:spPr>
          <a:xfrm>
            <a:off x="360210" y="3014750"/>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7" name="Straight Connector 16">
            <a:extLst>
              <a:ext uri="{FF2B5EF4-FFF2-40B4-BE49-F238E27FC236}">
                <a16:creationId xmlns:a16="http://schemas.microsoft.com/office/drawing/2014/main" xmlns="" id="{636213F6-782F-4970-9F30-BE64B146D6CE}"/>
              </a:ext>
            </a:extLst>
          </p:cNvPr>
          <p:cNvCxnSpPr>
            <a:cxnSpLocks/>
          </p:cNvCxnSpPr>
          <p:nvPr userDrawn="1"/>
        </p:nvCxnSpPr>
        <p:spPr>
          <a:xfrm flipV="1">
            <a:off x="351831" y="2897102"/>
            <a:ext cx="4143755" cy="1"/>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B4562B0-BF76-483D-A5D5-A008865B5897}"/>
              </a:ext>
            </a:extLst>
          </p:cNvPr>
          <p:cNvCxnSpPr>
            <a:cxnSpLocks/>
          </p:cNvCxnSpPr>
          <p:nvPr userDrawn="1"/>
        </p:nvCxnSpPr>
        <p:spPr>
          <a:xfrm flipV="1">
            <a:off x="4665727" y="2897102"/>
            <a:ext cx="4143755" cy="1"/>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xmlns="" id="{5EBC670E-2C84-403A-9A13-3E1469B79F8B}"/>
              </a:ext>
            </a:extLst>
          </p:cNvPr>
          <p:cNvSpPr>
            <a:spLocks noGrp="1"/>
          </p:cNvSpPr>
          <p:nvPr>
            <p:ph type="body" sz="quarter" idx="27"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7" name="Text Placeholder 7">
            <a:extLst>
              <a:ext uri="{FF2B5EF4-FFF2-40B4-BE49-F238E27FC236}">
                <a16:creationId xmlns:a16="http://schemas.microsoft.com/office/drawing/2014/main" xmlns="" id="{9DF60AE1-AA6F-4E1C-AAF2-6A6AAFE2CD42}"/>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25" name="Title 1">
            <a:extLst>
              <a:ext uri="{FF2B5EF4-FFF2-40B4-BE49-F238E27FC236}">
                <a16:creationId xmlns:a16="http://schemas.microsoft.com/office/drawing/2014/main" xmlns="" id="{C4DD34F1-6DC7-4211-8A90-141EE6DE8B85}"/>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40811527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ntent (Header + 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xmlns="" id="{56596E42-0C9D-4BD6-8095-E6FB5AE023D0}"/>
              </a:ext>
            </a:extLst>
          </p:cNvPr>
          <p:cNvSpPr>
            <a:spLocks noGrp="1"/>
          </p:cNvSpPr>
          <p:nvPr>
            <p:ph sz="quarter" idx="30" hasCustomPrompt="1"/>
          </p:nvPr>
        </p:nvSpPr>
        <p:spPr>
          <a:xfrm>
            <a:off x="4665726" y="2055057"/>
            <a:ext cx="4126445" cy="2262218"/>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0">
            <a:extLst>
              <a:ext uri="{FF2B5EF4-FFF2-40B4-BE49-F238E27FC236}">
                <a16:creationId xmlns:a16="http://schemas.microsoft.com/office/drawing/2014/main" xmlns="" id="{EA9C62EE-F93C-488D-8A08-6D139EEBB72B}"/>
              </a:ext>
            </a:extLst>
          </p:cNvPr>
          <p:cNvSpPr>
            <a:spLocks noGrp="1"/>
          </p:cNvSpPr>
          <p:nvPr>
            <p:ph sz="quarter" idx="25" hasCustomPrompt="1"/>
          </p:nvPr>
        </p:nvSpPr>
        <p:spPr>
          <a:xfrm>
            <a:off x="360210" y="1493095"/>
            <a:ext cx="4126445" cy="1371425"/>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5" name="Content Placeholder 10">
            <a:extLst>
              <a:ext uri="{FF2B5EF4-FFF2-40B4-BE49-F238E27FC236}">
                <a16:creationId xmlns:a16="http://schemas.microsoft.com/office/drawing/2014/main" xmlns="" id="{9AF39B24-9328-4566-9B3E-6374B1EDA347}"/>
              </a:ext>
            </a:extLst>
          </p:cNvPr>
          <p:cNvSpPr>
            <a:spLocks noGrp="1"/>
          </p:cNvSpPr>
          <p:nvPr>
            <p:ph sz="quarter" idx="29" hasCustomPrompt="1"/>
          </p:nvPr>
        </p:nvSpPr>
        <p:spPr>
          <a:xfrm>
            <a:off x="360210" y="2945675"/>
            <a:ext cx="4126445" cy="1371425"/>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6" name="Text Placeholder 5">
            <a:extLst>
              <a:ext uri="{FF2B5EF4-FFF2-40B4-BE49-F238E27FC236}">
                <a16:creationId xmlns:a16="http://schemas.microsoft.com/office/drawing/2014/main" xmlns="" id="{24998FF8-234B-4726-807C-DC3DEF0929D0}"/>
              </a:ext>
            </a:extLst>
          </p:cNvPr>
          <p:cNvSpPr>
            <a:spLocks noGrp="1"/>
          </p:cNvSpPr>
          <p:nvPr>
            <p:ph type="body" sz="quarter" idx="10" hasCustomPrompt="1"/>
          </p:nvPr>
        </p:nvSpPr>
        <p:spPr>
          <a:xfrm>
            <a:off x="4665726" y="1503555"/>
            <a:ext cx="4135374"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503555"/>
            <a:ext cx="0" cy="281372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xmlns="" id="{CC43F45F-DA69-418D-BC8D-3A85AB0BC060}"/>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xmlns="" id="{E0A17331-6959-4C20-B15C-D2E6B452F479}"/>
              </a:ext>
            </a:extLst>
          </p:cNvPr>
          <p:cNvSpPr>
            <a:spLocks noGrp="1"/>
          </p:cNvSpPr>
          <p:nvPr>
            <p:ph type="body" sz="quarter" idx="31"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2" name="Text Placeholder 7">
            <a:extLst>
              <a:ext uri="{FF2B5EF4-FFF2-40B4-BE49-F238E27FC236}">
                <a16:creationId xmlns:a16="http://schemas.microsoft.com/office/drawing/2014/main" xmlns="" id="{DDF8DEC1-B180-45C0-9543-B9D51141156A}"/>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6234526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Quadrants (Content/Tex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DE2AA2A0-E7EA-4FD5-962D-056C08E8EEE5}"/>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Content Placeholder 10">
            <a:extLst>
              <a:ext uri="{FF2B5EF4-FFF2-40B4-BE49-F238E27FC236}">
                <a16:creationId xmlns:a16="http://schemas.microsoft.com/office/drawing/2014/main" xmlns="" id="{70A66B1A-F970-4C95-B2BD-75B3213A7C24}"/>
              </a:ext>
            </a:extLst>
          </p:cNvPr>
          <p:cNvSpPr>
            <a:spLocks noGrp="1"/>
          </p:cNvSpPr>
          <p:nvPr>
            <p:ph sz="quarter" idx="25" hasCustomPrompt="1"/>
          </p:nvPr>
        </p:nvSpPr>
        <p:spPr>
          <a:xfrm>
            <a:off x="360210" y="1499857"/>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0" name="Content Placeholder 10">
            <a:extLst>
              <a:ext uri="{FF2B5EF4-FFF2-40B4-BE49-F238E27FC236}">
                <a16:creationId xmlns:a16="http://schemas.microsoft.com/office/drawing/2014/main" xmlns="" id="{C4064E3E-B847-438E-9DFD-3EB7351E6041}"/>
              </a:ext>
            </a:extLst>
          </p:cNvPr>
          <p:cNvSpPr>
            <a:spLocks noGrp="1"/>
          </p:cNvSpPr>
          <p:nvPr>
            <p:ph sz="quarter" idx="29" hasCustomPrompt="1"/>
          </p:nvPr>
        </p:nvSpPr>
        <p:spPr>
          <a:xfrm>
            <a:off x="360210" y="2965905"/>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1" name="Content Placeholder 10">
            <a:extLst>
              <a:ext uri="{FF2B5EF4-FFF2-40B4-BE49-F238E27FC236}">
                <a16:creationId xmlns:a16="http://schemas.microsoft.com/office/drawing/2014/main" xmlns="" id="{DA58FEC7-9835-43A3-A8DC-EE105A02AF8D}"/>
              </a:ext>
            </a:extLst>
          </p:cNvPr>
          <p:cNvSpPr>
            <a:spLocks noGrp="1"/>
          </p:cNvSpPr>
          <p:nvPr>
            <p:ph sz="quarter" idx="30" hasCustomPrompt="1"/>
          </p:nvPr>
        </p:nvSpPr>
        <p:spPr>
          <a:xfrm>
            <a:off x="4674655" y="1499857"/>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2" name="Content Placeholder 10">
            <a:extLst>
              <a:ext uri="{FF2B5EF4-FFF2-40B4-BE49-F238E27FC236}">
                <a16:creationId xmlns:a16="http://schemas.microsoft.com/office/drawing/2014/main" xmlns="" id="{F7BCD53A-2FC5-4E20-BDD8-A69107CF47F9}"/>
              </a:ext>
            </a:extLst>
          </p:cNvPr>
          <p:cNvSpPr>
            <a:spLocks noGrp="1"/>
          </p:cNvSpPr>
          <p:nvPr>
            <p:ph sz="quarter" idx="31" hasCustomPrompt="1"/>
          </p:nvPr>
        </p:nvSpPr>
        <p:spPr>
          <a:xfrm>
            <a:off x="4674655" y="2965905"/>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Text Placeholder 14">
            <a:extLst>
              <a:ext uri="{FF2B5EF4-FFF2-40B4-BE49-F238E27FC236}">
                <a16:creationId xmlns:a16="http://schemas.microsoft.com/office/drawing/2014/main" xmlns="" id="{F9972BD0-28CC-4121-9A6E-B96D8B6A563D}"/>
              </a:ext>
            </a:extLst>
          </p:cNvPr>
          <p:cNvSpPr>
            <a:spLocks noGrp="1"/>
          </p:cNvSpPr>
          <p:nvPr>
            <p:ph type="body" sz="quarter" idx="3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5" name="Text Placeholder 7">
            <a:extLst>
              <a:ext uri="{FF2B5EF4-FFF2-40B4-BE49-F238E27FC236}">
                <a16:creationId xmlns:a16="http://schemas.microsoft.com/office/drawing/2014/main" xmlns="" id="{A537F157-30DA-4BDA-88E4-BE827BD168A6}"/>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41846439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xmlns="" id="{4B30AFFB-80E2-48A3-81FD-04E98C123756}"/>
              </a:ext>
            </a:extLst>
          </p:cNvPr>
          <p:cNvSpPr>
            <a:spLocks noGrp="1"/>
          </p:cNvSpPr>
          <p:nvPr>
            <p:ph type="body" sz="quarter" idx="33"/>
          </p:nvPr>
        </p:nvSpPr>
        <p:spPr>
          <a:xfrm>
            <a:off x="352425" y="2671763"/>
            <a:ext cx="1496175" cy="476250"/>
          </a:xfrm>
          <a:prstGeom prst="homePlate">
            <a:avLst/>
          </a:prstGeom>
          <a:solidFill>
            <a:schemeClr val="accent1"/>
          </a:solidFill>
        </p:spPr>
        <p:txBody>
          <a:bodyPr anchor="ctr"/>
          <a:lstStyle>
            <a:lvl1pPr marL="0" indent="0" algn="ctr">
              <a:buNone/>
              <a:defRPr sz="1350" b="1">
                <a:solidFill>
                  <a:schemeClr val="bg1"/>
                </a:solidFill>
              </a:defRPr>
            </a:lvl1pPr>
          </a:lstStyle>
          <a:p>
            <a:pPr lvl="0"/>
            <a:endParaRPr lang="en-US" dirty="0"/>
          </a:p>
        </p:txBody>
      </p:sp>
      <p:sp>
        <p:nvSpPr>
          <p:cNvPr id="15" name="Text Placeholder 13">
            <a:extLst>
              <a:ext uri="{FF2B5EF4-FFF2-40B4-BE49-F238E27FC236}">
                <a16:creationId xmlns:a16="http://schemas.microsoft.com/office/drawing/2014/main" xmlns="" id="{13CD70DA-C059-4221-AF4D-FAA1ABA5C862}"/>
              </a:ext>
            </a:extLst>
          </p:cNvPr>
          <p:cNvSpPr>
            <a:spLocks noGrp="1"/>
          </p:cNvSpPr>
          <p:nvPr>
            <p:ph type="body" sz="quarter" idx="34"/>
          </p:nvPr>
        </p:nvSpPr>
        <p:spPr>
          <a:xfrm>
            <a:off x="1740576" y="2671763"/>
            <a:ext cx="1491020" cy="476250"/>
          </a:xfrm>
          <a:prstGeom prst="chevron">
            <a:avLst/>
          </a:prstGeom>
          <a:solidFill>
            <a:schemeClr val="accent2"/>
          </a:solidFill>
        </p:spPr>
        <p:txBody>
          <a:bodyPr anchor="ctr"/>
          <a:lstStyle>
            <a:lvl1pPr marL="0" indent="0" algn="ctr">
              <a:buNone/>
              <a:defRPr sz="1350" b="1">
                <a:solidFill>
                  <a:schemeClr val="bg1"/>
                </a:solidFill>
              </a:defRPr>
            </a:lvl1pPr>
          </a:lstStyle>
          <a:p>
            <a:pPr lvl="0"/>
            <a:endParaRPr lang="en-US" dirty="0"/>
          </a:p>
        </p:txBody>
      </p:sp>
      <p:sp>
        <p:nvSpPr>
          <p:cNvPr id="17" name="Text Placeholder 13">
            <a:extLst>
              <a:ext uri="{FF2B5EF4-FFF2-40B4-BE49-F238E27FC236}">
                <a16:creationId xmlns:a16="http://schemas.microsoft.com/office/drawing/2014/main" xmlns="" id="{1A454E0B-6573-4B07-979D-E4C0555B2AA1}"/>
              </a:ext>
            </a:extLst>
          </p:cNvPr>
          <p:cNvSpPr>
            <a:spLocks noGrp="1"/>
          </p:cNvSpPr>
          <p:nvPr>
            <p:ph type="body" sz="quarter" idx="35"/>
          </p:nvPr>
        </p:nvSpPr>
        <p:spPr>
          <a:xfrm>
            <a:off x="3128727" y="2671763"/>
            <a:ext cx="1491020" cy="476250"/>
          </a:xfrm>
          <a:prstGeom prst="chevron">
            <a:avLst/>
          </a:prstGeom>
          <a:solidFill>
            <a:schemeClr val="accent3"/>
          </a:solidFill>
        </p:spPr>
        <p:txBody>
          <a:bodyPr anchor="ctr"/>
          <a:lstStyle>
            <a:lvl1pPr marL="0" indent="0" algn="ctr">
              <a:buNone/>
              <a:defRPr sz="1350" b="1">
                <a:solidFill>
                  <a:schemeClr val="bg1"/>
                </a:solidFill>
              </a:defRPr>
            </a:lvl1pPr>
          </a:lstStyle>
          <a:p>
            <a:pPr lvl="0"/>
            <a:endParaRPr lang="en-US" dirty="0"/>
          </a:p>
        </p:txBody>
      </p:sp>
      <p:sp>
        <p:nvSpPr>
          <p:cNvPr id="18" name="Text Placeholder 13">
            <a:extLst>
              <a:ext uri="{FF2B5EF4-FFF2-40B4-BE49-F238E27FC236}">
                <a16:creationId xmlns:a16="http://schemas.microsoft.com/office/drawing/2014/main" xmlns="" id="{F6A2E6FF-3C5F-4CD7-A73E-F9B428C22CAB}"/>
              </a:ext>
            </a:extLst>
          </p:cNvPr>
          <p:cNvSpPr>
            <a:spLocks noGrp="1"/>
          </p:cNvSpPr>
          <p:nvPr>
            <p:ph type="body" sz="quarter" idx="36"/>
          </p:nvPr>
        </p:nvSpPr>
        <p:spPr>
          <a:xfrm>
            <a:off x="4532590" y="2671763"/>
            <a:ext cx="1491020" cy="476250"/>
          </a:xfrm>
          <a:prstGeom prst="chevron">
            <a:avLst/>
          </a:prstGeom>
          <a:solidFill>
            <a:schemeClr val="accent4"/>
          </a:solidFill>
        </p:spPr>
        <p:txBody>
          <a:bodyPr anchor="ctr"/>
          <a:lstStyle>
            <a:lvl1pPr marL="0" indent="0" algn="ctr">
              <a:buNone/>
              <a:defRPr sz="1350" b="1">
                <a:solidFill>
                  <a:schemeClr val="bg1"/>
                </a:solidFill>
              </a:defRPr>
            </a:lvl1pPr>
          </a:lstStyle>
          <a:p>
            <a:pPr lvl="0"/>
            <a:endParaRPr lang="en-US" dirty="0"/>
          </a:p>
        </p:txBody>
      </p:sp>
      <p:sp>
        <p:nvSpPr>
          <p:cNvPr id="19" name="Text Placeholder 13">
            <a:extLst>
              <a:ext uri="{FF2B5EF4-FFF2-40B4-BE49-F238E27FC236}">
                <a16:creationId xmlns:a16="http://schemas.microsoft.com/office/drawing/2014/main" xmlns="" id="{B1E4774E-D358-4C16-BC12-D14B08CD7D50}"/>
              </a:ext>
            </a:extLst>
          </p:cNvPr>
          <p:cNvSpPr>
            <a:spLocks noGrp="1"/>
          </p:cNvSpPr>
          <p:nvPr>
            <p:ph type="body" sz="quarter" idx="37"/>
          </p:nvPr>
        </p:nvSpPr>
        <p:spPr>
          <a:xfrm>
            <a:off x="5914072" y="2671763"/>
            <a:ext cx="1491020" cy="476250"/>
          </a:xfrm>
          <a:prstGeom prst="chevron">
            <a:avLst/>
          </a:prstGeom>
          <a:solidFill>
            <a:schemeClr val="accent5"/>
          </a:solidFill>
        </p:spPr>
        <p:txBody>
          <a:bodyPr anchor="ctr"/>
          <a:lstStyle>
            <a:lvl1pPr marL="0" indent="0" algn="ctr">
              <a:buNone/>
              <a:defRPr sz="1350" b="1">
                <a:solidFill>
                  <a:schemeClr val="bg1"/>
                </a:solidFill>
              </a:defRPr>
            </a:lvl1pPr>
          </a:lstStyle>
          <a:p>
            <a:pPr lvl="0"/>
            <a:endParaRPr lang="en-US" dirty="0"/>
          </a:p>
        </p:txBody>
      </p:sp>
      <p:sp>
        <p:nvSpPr>
          <p:cNvPr id="20" name="Text Placeholder 13">
            <a:extLst>
              <a:ext uri="{FF2B5EF4-FFF2-40B4-BE49-F238E27FC236}">
                <a16:creationId xmlns:a16="http://schemas.microsoft.com/office/drawing/2014/main" xmlns="" id="{B2969F00-7D70-467D-A015-3AC758D38224}"/>
              </a:ext>
            </a:extLst>
          </p:cNvPr>
          <p:cNvSpPr>
            <a:spLocks noGrp="1"/>
          </p:cNvSpPr>
          <p:nvPr>
            <p:ph type="body" sz="quarter" idx="38"/>
          </p:nvPr>
        </p:nvSpPr>
        <p:spPr>
          <a:xfrm>
            <a:off x="7296633" y="2671763"/>
            <a:ext cx="1491020" cy="476250"/>
          </a:xfrm>
          <a:prstGeom prst="chevron">
            <a:avLst/>
          </a:prstGeom>
          <a:solidFill>
            <a:schemeClr val="accent6"/>
          </a:solidFill>
        </p:spPr>
        <p:txBody>
          <a:bodyPr anchor="ctr"/>
          <a:lstStyle>
            <a:lvl1pPr marL="0" indent="0" algn="ctr">
              <a:buNone/>
              <a:defRPr sz="1350" b="1">
                <a:solidFill>
                  <a:schemeClr val="bg1"/>
                </a:solidFill>
              </a:defRPr>
            </a:lvl1pPr>
          </a:lstStyle>
          <a:p>
            <a:pPr lvl="0"/>
            <a:endParaRPr lang="en-US" dirty="0"/>
          </a:p>
        </p:txBody>
      </p:sp>
      <p:sp>
        <p:nvSpPr>
          <p:cNvPr id="3" name="Title 1">
            <a:extLst>
              <a:ext uri="{FF2B5EF4-FFF2-40B4-BE49-F238E27FC236}">
                <a16:creationId xmlns:a16="http://schemas.microsoft.com/office/drawing/2014/main" xmlns="" id="{2FDED25F-2678-4866-B2AA-36CB7264A85A}"/>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4" name="Text Placeholder 14">
            <a:extLst>
              <a:ext uri="{FF2B5EF4-FFF2-40B4-BE49-F238E27FC236}">
                <a16:creationId xmlns:a16="http://schemas.microsoft.com/office/drawing/2014/main" xmlns="" id="{A80BE552-DFD1-4828-8A45-C9B9EDE107E9}"/>
              </a:ext>
            </a:extLst>
          </p:cNvPr>
          <p:cNvSpPr>
            <a:spLocks noGrp="1"/>
          </p:cNvSpPr>
          <p:nvPr>
            <p:ph type="body" sz="quarter" idx="3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5" name="Text Placeholder 7">
            <a:extLst>
              <a:ext uri="{FF2B5EF4-FFF2-40B4-BE49-F238E27FC236}">
                <a16:creationId xmlns:a16="http://schemas.microsoft.com/office/drawing/2014/main" xmlns="" id="{03CEBE07-B170-4797-98D0-C4E83393940A}"/>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24" name="Text Placeholder 5">
            <a:extLst>
              <a:ext uri="{FF2B5EF4-FFF2-40B4-BE49-F238E27FC236}">
                <a16:creationId xmlns:a16="http://schemas.microsoft.com/office/drawing/2014/main" xmlns="" id="{65C0B353-2EBA-458B-83BD-C2E71A37675D}"/>
              </a:ext>
            </a:extLst>
          </p:cNvPr>
          <p:cNvSpPr>
            <a:spLocks noGrp="1"/>
          </p:cNvSpPr>
          <p:nvPr>
            <p:ph type="body" sz="quarter" idx="18" hasCustomPrompt="1"/>
          </p:nvPr>
        </p:nvSpPr>
        <p:spPr>
          <a:xfrm>
            <a:off x="1198779" y="3630230"/>
            <a:ext cx="1922930" cy="645942"/>
          </a:xfrm>
          <a:prstGeom prst="rect">
            <a:avLst/>
          </a:prstGeom>
        </p:spPr>
        <p:txBody>
          <a:bodyPr lIns="0" rIns="0"/>
          <a:lstStyle>
            <a:lvl1pPr marL="212598" indent="-212598">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26" name="Text Placeholder 5">
            <a:extLst>
              <a:ext uri="{FF2B5EF4-FFF2-40B4-BE49-F238E27FC236}">
                <a16:creationId xmlns:a16="http://schemas.microsoft.com/office/drawing/2014/main" xmlns="" id="{13149D84-5DD3-45AB-A726-54BE2A6E7110}"/>
              </a:ext>
            </a:extLst>
          </p:cNvPr>
          <p:cNvSpPr>
            <a:spLocks noGrp="1"/>
          </p:cNvSpPr>
          <p:nvPr>
            <p:ph type="body" sz="quarter" idx="39" hasCustomPrompt="1"/>
          </p:nvPr>
        </p:nvSpPr>
        <p:spPr>
          <a:xfrm>
            <a:off x="481009" y="1936649"/>
            <a:ext cx="1922930" cy="645942"/>
          </a:xfrm>
          <a:prstGeom prst="rect">
            <a:avLst/>
          </a:prstGeom>
        </p:spPr>
        <p:txBody>
          <a:bodyPr lIns="0" rIns="0"/>
          <a:lstStyle>
            <a:lvl1pPr marL="212598" indent="-212598" algn="r">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27" name="Text Placeholder 5">
            <a:extLst>
              <a:ext uri="{FF2B5EF4-FFF2-40B4-BE49-F238E27FC236}">
                <a16:creationId xmlns:a16="http://schemas.microsoft.com/office/drawing/2014/main" xmlns="" id="{30CCA8FF-F4C5-499C-9490-DF423538C9E1}"/>
              </a:ext>
            </a:extLst>
          </p:cNvPr>
          <p:cNvSpPr>
            <a:spLocks noGrp="1"/>
          </p:cNvSpPr>
          <p:nvPr>
            <p:ph type="body" sz="quarter" idx="40" hasCustomPrompt="1"/>
          </p:nvPr>
        </p:nvSpPr>
        <p:spPr>
          <a:xfrm>
            <a:off x="3970296" y="3630230"/>
            <a:ext cx="1922930" cy="645942"/>
          </a:xfrm>
          <a:prstGeom prst="rect">
            <a:avLst/>
          </a:prstGeom>
        </p:spPr>
        <p:txBody>
          <a:bodyPr lIns="0" rIns="0"/>
          <a:lstStyle>
            <a:lvl1pPr marL="212598" indent="-212598">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28" name="Text Placeholder 5">
            <a:extLst>
              <a:ext uri="{FF2B5EF4-FFF2-40B4-BE49-F238E27FC236}">
                <a16:creationId xmlns:a16="http://schemas.microsoft.com/office/drawing/2014/main" xmlns="" id="{E173BAE8-891C-4FF3-8118-159796EB0A37}"/>
              </a:ext>
            </a:extLst>
          </p:cNvPr>
          <p:cNvSpPr>
            <a:spLocks noGrp="1"/>
          </p:cNvSpPr>
          <p:nvPr>
            <p:ph type="body" sz="quarter" idx="41" hasCustomPrompt="1"/>
          </p:nvPr>
        </p:nvSpPr>
        <p:spPr>
          <a:xfrm>
            <a:off x="3273023" y="1943201"/>
            <a:ext cx="1922930" cy="645942"/>
          </a:xfrm>
          <a:prstGeom prst="rect">
            <a:avLst/>
          </a:prstGeom>
        </p:spPr>
        <p:txBody>
          <a:bodyPr lIns="0" rIns="0"/>
          <a:lstStyle>
            <a:lvl1pPr marL="212598" indent="-212598" algn="r">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29" name="Text Placeholder 5">
            <a:extLst>
              <a:ext uri="{FF2B5EF4-FFF2-40B4-BE49-F238E27FC236}">
                <a16:creationId xmlns:a16="http://schemas.microsoft.com/office/drawing/2014/main" xmlns="" id="{AA985E0E-685A-4A9A-99BF-B28F106769D8}"/>
              </a:ext>
            </a:extLst>
          </p:cNvPr>
          <p:cNvSpPr>
            <a:spLocks noGrp="1"/>
          </p:cNvSpPr>
          <p:nvPr>
            <p:ph type="body" sz="quarter" idx="42" hasCustomPrompt="1"/>
          </p:nvPr>
        </p:nvSpPr>
        <p:spPr>
          <a:xfrm>
            <a:off x="6755641" y="3630230"/>
            <a:ext cx="1922930" cy="645942"/>
          </a:xfrm>
          <a:prstGeom prst="rect">
            <a:avLst/>
          </a:prstGeom>
        </p:spPr>
        <p:txBody>
          <a:bodyPr lIns="0" rIns="0"/>
          <a:lstStyle>
            <a:lvl1pPr marL="212598" indent="-212598">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30" name="Text Placeholder 5">
            <a:extLst>
              <a:ext uri="{FF2B5EF4-FFF2-40B4-BE49-F238E27FC236}">
                <a16:creationId xmlns:a16="http://schemas.microsoft.com/office/drawing/2014/main" xmlns="" id="{A3523ECA-B71B-4D04-98C6-2B1E396B94F5}"/>
              </a:ext>
            </a:extLst>
          </p:cNvPr>
          <p:cNvSpPr>
            <a:spLocks noGrp="1"/>
          </p:cNvSpPr>
          <p:nvPr>
            <p:ph type="body" sz="quarter" idx="43" hasCustomPrompt="1"/>
          </p:nvPr>
        </p:nvSpPr>
        <p:spPr>
          <a:xfrm>
            <a:off x="6037065" y="1943201"/>
            <a:ext cx="1922930" cy="645942"/>
          </a:xfrm>
          <a:prstGeom prst="rect">
            <a:avLst/>
          </a:prstGeom>
        </p:spPr>
        <p:txBody>
          <a:bodyPr lIns="0" rIns="0"/>
          <a:lstStyle>
            <a:lvl1pPr marL="212598" indent="-212598" algn="r">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31" name="Text Placeholder 5">
            <a:extLst>
              <a:ext uri="{FF2B5EF4-FFF2-40B4-BE49-F238E27FC236}">
                <a16:creationId xmlns:a16="http://schemas.microsoft.com/office/drawing/2014/main" xmlns="" id="{A6F0F4B7-4518-4C2B-8344-559079CBD639}"/>
              </a:ext>
            </a:extLst>
          </p:cNvPr>
          <p:cNvSpPr>
            <a:spLocks noGrp="1"/>
          </p:cNvSpPr>
          <p:nvPr>
            <p:ph type="body" sz="quarter" idx="10" hasCustomPrompt="1"/>
          </p:nvPr>
        </p:nvSpPr>
        <p:spPr>
          <a:xfrm>
            <a:off x="481009" y="1544483"/>
            <a:ext cx="1922930" cy="312878"/>
          </a:xfrm>
          <a:prstGeom prst="rect">
            <a:avLst/>
          </a:prstGeom>
        </p:spPr>
        <p:txBody>
          <a:bodyPr lIns="0" rIns="0" anchor="ctr"/>
          <a:lstStyle>
            <a:lvl1pPr marL="0" indent="0" algn="r">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
        <p:nvSpPr>
          <p:cNvPr id="32" name="Text Placeholder 5">
            <a:extLst>
              <a:ext uri="{FF2B5EF4-FFF2-40B4-BE49-F238E27FC236}">
                <a16:creationId xmlns:a16="http://schemas.microsoft.com/office/drawing/2014/main" xmlns="" id="{6208C104-61B6-40AC-B506-FB3360F829BE}"/>
              </a:ext>
            </a:extLst>
          </p:cNvPr>
          <p:cNvSpPr>
            <a:spLocks noGrp="1"/>
          </p:cNvSpPr>
          <p:nvPr>
            <p:ph type="body" sz="quarter" idx="44" hasCustomPrompt="1"/>
          </p:nvPr>
        </p:nvSpPr>
        <p:spPr>
          <a:xfrm>
            <a:off x="3273023" y="1551034"/>
            <a:ext cx="1922930" cy="312878"/>
          </a:xfrm>
          <a:prstGeom prst="rect">
            <a:avLst/>
          </a:prstGeom>
        </p:spPr>
        <p:txBody>
          <a:bodyPr lIns="0" rIns="0" anchor="ctr"/>
          <a:lstStyle>
            <a:lvl1pPr marL="0" indent="0" algn="r">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
        <p:nvSpPr>
          <p:cNvPr id="33" name="Text Placeholder 5">
            <a:extLst>
              <a:ext uri="{FF2B5EF4-FFF2-40B4-BE49-F238E27FC236}">
                <a16:creationId xmlns:a16="http://schemas.microsoft.com/office/drawing/2014/main" xmlns="" id="{6D5F362E-CFE7-407A-AAEE-EA86818FBCA6}"/>
              </a:ext>
            </a:extLst>
          </p:cNvPr>
          <p:cNvSpPr>
            <a:spLocks noGrp="1"/>
          </p:cNvSpPr>
          <p:nvPr>
            <p:ph type="body" sz="quarter" idx="45" hasCustomPrompt="1"/>
          </p:nvPr>
        </p:nvSpPr>
        <p:spPr>
          <a:xfrm>
            <a:off x="6037065" y="1551034"/>
            <a:ext cx="1922930" cy="312878"/>
          </a:xfrm>
          <a:prstGeom prst="rect">
            <a:avLst/>
          </a:prstGeom>
        </p:spPr>
        <p:txBody>
          <a:bodyPr lIns="0" rIns="0" anchor="ctr"/>
          <a:lstStyle>
            <a:lvl1pPr marL="0" indent="0" algn="r">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
        <p:nvSpPr>
          <p:cNvPr id="34" name="Text Placeholder 5">
            <a:extLst>
              <a:ext uri="{FF2B5EF4-FFF2-40B4-BE49-F238E27FC236}">
                <a16:creationId xmlns:a16="http://schemas.microsoft.com/office/drawing/2014/main" xmlns="" id="{145C47A2-C08C-415C-9883-2CC4626ABB45}"/>
              </a:ext>
            </a:extLst>
          </p:cNvPr>
          <p:cNvSpPr>
            <a:spLocks noGrp="1"/>
          </p:cNvSpPr>
          <p:nvPr>
            <p:ph type="body" sz="quarter" idx="46" hasCustomPrompt="1"/>
          </p:nvPr>
        </p:nvSpPr>
        <p:spPr>
          <a:xfrm>
            <a:off x="1198779" y="3229240"/>
            <a:ext cx="1922930" cy="312878"/>
          </a:xfrm>
          <a:prstGeom prst="rect">
            <a:avLst/>
          </a:prstGeom>
        </p:spPr>
        <p:txBody>
          <a:bodyPr lIns="0" rIns="0" anchor="ctr"/>
          <a:lstStyle>
            <a:lvl1pPr marL="0" indent="0">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
        <p:nvSpPr>
          <p:cNvPr id="35" name="Text Placeholder 5">
            <a:extLst>
              <a:ext uri="{FF2B5EF4-FFF2-40B4-BE49-F238E27FC236}">
                <a16:creationId xmlns:a16="http://schemas.microsoft.com/office/drawing/2014/main" xmlns="" id="{391802F6-9C5C-4A7C-9FA7-1F0ECCF77A1C}"/>
              </a:ext>
            </a:extLst>
          </p:cNvPr>
          <p:cNvSpPr>
            <a:spLocks noGrp="1"/>
          </p:cNvSpPr>
          <p:nvPr>
            <p:ph type="body" sz="quarter" idx="47" hasCustomPrompt="1"/>
          </p:nvPr>
        </p:nvSpPr>
        <p:spPr>
          <a:xfrm>
            <a:off x="3972502" y="3229240"/>
            <a:ext cx="1922930" cy="312878"/>
          </a:xfrm>
          <a:prstGeom prst="rect">
            <a:avLst/>
          </a:prstGeom>
        </p:spPr>
        <p:txBody>
          <a:bodyPr lIns="0" rIns="0" anchor="ctr"/>
          <a:lstStyle>
            <a:lvl1pPr marL="0" indent="0">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
        <p:nvSpPr>
          <p:cNvPr id="36" name="Text Placeholder 5">
            <a:extLst>
              <a:ext uri="{FF2B5EF4-FFF2-40B4-BE49-F238E27FC236}">
                <a16:creationId xmlns:a16="http://schemas.microsoft.com/office/drawing/2014/main" xmlns="" id="{9E72A73A-1330-4857-A7D9-F47CA88C59A0}"/>
              </a:ext>
            </a:extLst>
          </p:cNvPr>
          <p:cNvSpPr>
            <a:spLocks noGrp="1"/>
          </p:cNvSpPr>
          <p:nvPr>
            <p:ph type="body" sz="quarter" idx="48" hasCustomPrompt="1"/>
          </p:nvPr>
        </p:nvSpPr>
        <p:spPr>
          <a:xfrm>
            <a:off x="6754146" y="3229240"/>
            <a:ext cx="1922930" cy="312878"/>
          </a:xfrm>
          <a:prstGeom prst="rect">
            <a:avLst/>
          </a:prstGeom>
        </p:spPr>
        <p:txBody>
          <a:bodyPr lIns="0" rIns="0" anchor="ctr"/>
          <a:lstStyle>
            <a:lvl1pPr marL="0" indent="0">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Tree>
    <p:extLst>
      <p:ext uri="{BB962C8B-B14F-4D97-AF65-F5344CB8AC3E}">
        <p14:creationId xmlns:p14="http://schemas.microsoft.com/office/powerpoint/2010/main" val="334931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ored Textbox">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xmlns="" id="{C5676694-07D0-42B7-BF97-A01B10802386}"/>
              </a:ext>
            </a:extLst>
          </p:cNvPr>
          <p:cNvSpPr>
            <a:spLocks noGrp="1"/>
          </p:cNvSpPr>
          <p:nvPr>
            <p:ph type="body" sz="quarter" idx="13"/>
          </p:nvPr>
        </p:nvSpPr>
        <p:spPr>
          <a:xfrm>
            <a:off x="360210" y="2160300"/>
            <a:ext cx="2655157" cy="1500691"/>
          </a:xfrm>
          <a:prstGeom prst="rect">
            <a:avLst/>
          </a:prstGeom>
          <a:solidFill>
            <a:schemeClr val="accent1"/>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1" name="Text Placeholder 5">
            <a:extLst>
              <a:ext uri="{FF2B5EF4-FFF2-40B4-BE49-F238E27FC236}">
                <a16:creationId xmlns:a16="http://schemas.microsoft.com/office/drawing/2014/main" xmlns="" id="{DE325565-578F-4AAC-BE7A-199ECCB0391C}"/>
              </a:ext>
            </a:extLst>
          </p:cNvPr>
          <p:cNvSpPr>
            <a:spLocks noGrp="1"/>
          </p:cNvSpPr>
          <p:nvPr>
            <p:ph type="body" sz="quarter" idx="14"/>
          </p:nvPr>
        </p:nvSpPr>
        <p:spPr>
          <a:xfrm>
            <a:off x="3253267" y="2160300"/>
            <a:ext cx="2655157" cy="1500691"/>
          </a:xfrm>
          <a:prstGeom prst="rect">
            <a:avLst/>
          </a:prstGeom>
          <a:solidFill>
            <a:schemeClr val="accent2"/>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2" name="Text Placeholder 5">
            <a:extLst>
              <a:ext uri="{FF2B5EF4-FFF2-40B4-BE49-F238E27FC236}">
                <a16:creationId xmlns:a16="http://schemas.microsoft.com/office/drawing/2014/main" xmlns="" id="{78D5E1EF-5C58-41B3-BAE3-5918B052D03F}"/>
              </a:ext>
            </a:extLst>
          </p:cNvPr>
          <p:cNvSpPr>
            <a:spLocks noGrp="1"/>
          </p:cNvSpPr>
          <p:nvPr>
            <p:ph type="body" sz="quarter" idx="15"/>
          </p:nvPr>
        </p:nvSpPr>
        <p:spPr>
          <a:xfrm>
            <a:off x="6146323" y="2160299"/>
            <a:ext cx="2655157" cy="1500691"/>
          </a:xfrm>
          <a:prstGeom prst="rect">
            <a:avLst/>
          </a:prstGeom>
          <a:solidFill>
            <a:schemeClr val="accent3"/>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3" name="Text Placeholder 14">
            <a:extLst>
              <a:ext uri="{FF2B5EF4-FFF2-40B4-BE49-F238E27FC236}">
                <a16:creationId xmlns:a16="http://schemas.microsoft.com/office/drawing/2014/main" xmlns="" id="{48AC104B-D1BF-41F6-9DCA-B3A6FD7BCBAA}"/>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Text Placeholder 7">
            <a:extLst>
              <a:ext uri="{FF2B5EF4-FFF2-40B4-BE49-F238E27FC236}">
                <a16:creationId xmlns:a16="http://schemas.microsoft.com/office/drawing/2014/main" xmlns="" id="{5D39CEFA-D72D-46C0-8B74-42AEB23DC3AA}"/>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15" name="Title 1">
            <a:extLst>
              <a:ext uri="{FF2B5EF4-FFF2-40B4-BE49-F238E27FC236}">
                <a16:creationId xmlns:a16="http://schemas.microsoft.com/office/drawing/2014/main" xmlns="" id="{90200662-B38E-4D16-B422-6C88C77CAB3A}"/>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36747669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Colored Textbox">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xmlns="" id="{20FF5820-35BD-42DC-B117-54E4ED595762}"/>
              </a:ext>
            </a:extLst>
          </p:cNvPr>
          <p:cNvSpPr>
            <a:spLocks noGrp="1"/>
          </p:cNvSpPr>
          <p:nvPr>
            <p:ph type="body" sz="quarter" idx="13"/>
          </p:nvPr>
        </p:nvSpPr>
        <p:spPr>
          <a:xfrm>
            <a:off x="360210" y="1510267"/>
            <a:ext cx="2655157" cy="1337141"/>
          </a:xfrm>
          <a:prstGeom prst="rect">
            <a:avLst/>
          </a:prstGeom>
          <a:solidFill>
            <a:schemeClr val="accent1"/>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0" name="Text Placeholder 5">
            <a:extLst>
              <a:ext uri="{FF2B5EF4-FFF2-40B4-BE49-F238E27FC236}">
                <a16:creationId xmlns:a16="http://schemas.microsoft.com/office/drawing/2014/main" xmlns="" id="{1B49EB0F-A677-49BC-9FD5-114DB20B1401}"/>
              </a:ext>
            </a:extLst>
          </p:cNvPr>
          <p:cNvSpPr>
            <a:spLocks noGrp="1"/>
          </p:cNvSpPr>
          <p:nvPr>
            <p:ph type="body" sz="quarter" idx="14"/>
          </p:nvPr>
        </p:nvSpPr>
        <p:spPr>
          <a:xfrm>
            <a:off x="3253267" y="1510267"/>
            <a:ext cx="2655157" cy="1337141"/>
          </a:xfrm>
          <a:prstGeom prst="rect">
            <a:avLst/>
          </a:prstGeom>
          <a:solidFill>
            <a:schemeClr val="accent2"/>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3" name="Text Placeholder 5">
            <a:extLst>
              <a:ext uri="{FF2B5EF4-FFF2-40B4-BE49-F238E27FC236}">
                <a16:creationId xmlns:a16="http://schemas.microsoft.com/office/drawing/2014/main" xmlns="" id="{479D6308-A9C2-4AED-A34F-697C74C0FF95}"/>
              </a:ext>
            </a:extLst>
          </p:cNvPr>
          <p:cNvSpPr>
            <a:spLocks noGrp="1"/>
          </p:cNvSpPr>
          <p:nvPr>
            <p:ph type="body" sz="quarter" idx="15"/>
          </p:nvPr>
        </p:nvSpPr>
        <p:spPr>
          <a:xfrm>
            <a:off x="6146323" y="1510266"/>
            <a:ext cx="2655157" cy="1337141"/>
          </a:xfrm>
          <a:prstGeom prst="rect">
            <a:avLst/>
          </a:prstGeom>
          <a:solidFill>
            <a:schemeClr val="accent3"/>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20" name="Text Placeholder 5">
            <a:extLst>
              <a:ext uri="{FF2B5EF4-FFF2-40B4-BE49-F238E27FC236}">
                <a16:creationId xmlns:a16="http://schemas.microsoft.com/office/drawing/2014/main" xmlns="" id="{F91F0B20-C5A3-4496-89D8-D84E5AC63648}"/>
              </a:ext>
            </a:extLst>
          </p:cNvPr>
          <p:cNvSpPr>
            <a:spLocks noGrp="1"/>
          </p:cNvSpPr>
          <p:nvPr>
            <p:ph type="body" sz="quarter" idx="16"/>
          </p:nvPr>
        </p:nvSpPr>
        <p:spPr>
          <a:xfrm>
            <a:off x="360210" y="2977144"/>
            <a:ext cx="2655157" cy="1337141"/>
          </a:xfrm>
          <a:prstGeom prst="rect">
            <a:avLst/>
          </a:prstGeom>
          <a:solidFill>
            <a:schemeClr val="accent4"/>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21" name="Text Placeholder 5">
            <a:extLst>
              <a:ext uri="{FF2B5EF4-FFF2-40B4-BE49-F238E27FC236}">
                <a16:creationId xmlns:a16="http://schemas.microsoft.com/office/drawing/2014/main" xmlns="" id="{C6B08FA4-0994-4BD2-BCC3-3C22B0975299}"/>
              </a:ext>
            </a:extLst>
          </p:cNvPr>
          <p:cNvSpPr>
            <a:spLocks noGrp="1"/>
          </p:cNvSpPr>
          <p:nvPr>
            <p:ph type="body" sz="quarter" idx="17"/>
          </p:nvPr>
        </p:nvSpPr>
        <p:spPr>
          <a:xfrm>
            <a:off x="3253267" y="2977144"/>
            <a:ext cx="2655157" cy="1337141"/>
          </a:xfrm>
          <a:prstGeom prst="rect">
            <a:avLst/>
          </a:prstGeom>
          <a:solidFill>
            <a:schemeClr val="accent5"/>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22" name="Text Placeholder 5">
            <a:extLst>
              <a:ext uri="{FF2B5EF4-FFF2-40B4-BE49-F238E27FC236}">
                <a16:creationId xmlns:a16="http://schemas.microsoft.com/office/drawing/2014/main" xmlns="" id="{8B60B3AD-3E15-4EA6-943B-DC5B32728911}"/>
              </a:ext>
            </a:extLst>
          </p:cNvPr>
          <p:cNvSpPr>
            <a:spLocks noGrp="1"/>
          </p:cNvSpPr>
          <p:nvPr>
            <p:ph type="body" sz="quarter" idx="18"/>
          </p:nvPr>
        </p:nvSpPr>
        <p:spPr>
          <a:xfrm>
            <a:off x="6146323" y="2977143"/>
            <a:ext cx="2655157" cy="1337141"/>
          </a:xfrm>
          <a:prstGeom prst="rect">
            <a:avLst/>
          </a:prstGeom>
          <a:solidFill>
            <a:schemeClr val="accent6"/>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2" name="Text Placeholder 14">
            <a:extLst>
              <a:ext uri="{FF2B5EF4-FFF2-40B4-BE49-F238E27FC236}">
                <a16:creationId xmlns:a16="http://schemas.microsoft.com/office/drawing/2014/main" xmlns="" id="{00A3DEF2-2650-4F37-AAA6-64CE655C0340}"/>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Text Placeholder 7">
            <a:extLst>
              <a:ext uri="{FF2B5EF4-FFF2-40B4-BE49-F238E27FC236}">
                <a16:creationId xmlns:a16="http://schemas.microsoft.com/office/drawing/2014/main" xmlns="" id="{462C40F8-27C4-46D8-8EE7-A4D48C0A0E4B}"/>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11" name="Title 1">
            <a:extLst>
              <a:ext uri="{FF2B5EF4-FFF2-40B4-BE49-F238E27FC236}">
                <a16:creationId xmlns:a16="http://schemas.microsoft.com/office/drawing/2014/main" xmlns="" id="{948C5106-27C9-4883-AFEC-A990365EC54F}"/>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7636624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12" name="Freeform 3">
            <a:extLst>
              <a:ext uri="{FF2B5EF4-FFF2-40B4-BE49-F238E27FC236}">
                <a16:creationId xmlns:a16="http://schemas.microsoft.com/office/drawing/2014/main" xmlns="" id="{5EB8183A-D7F0-42E9-B20A-10F69D794D8E}"/>
              </a:ext>
            </a:extLst>
          </p:cNvPr>
          <p:cNvSpPr/>
          <p:nvPr userDrawn="1"/>
        </p:nvSpPr>
        <p:spPr>
          <a:xfrm>
            <a:off x="3785457" y="1584718"/>
            <a:ext cx="1582018" cy="872769"/>
          </a:xfrm>
          <a:custGeom>
            <a:avLst/>
            <a:gdLst>
              <a:gd name="connsiteX0" fmla="*/ 0 w 2098523"/>
              <a:gd name="connsiteY0" fmla="*/ 1786466 h 1786466"/>
              <a:gd name="connsiteX1" fmla="*/ 1049262 w 2098523"/>
              <a:gd name="connsiteY1" fmla="*/ 0 h 1786466"/>
              <a:gd name="connsiteX2" fmla="*/ 1049262 w 2098523"/>
              <a:gd name="connsiteY2" fmla="*/ 0 h 1786466"/>
              <a:gd name="connsiteX3" fmla="*/ 2098523 w 2098523"/>
              <a:gd name="connsiteY3" fmla="*/ 1786466 h 1786466"/>
              <a:gd name="connsiteX4" fmla="*/ 0 w 2098523"/>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523" h="1786466">
                <a:moveTo>
                  <a:pt x="0" y="1786466"/>
                </a:moveTo>
                <a:lnTo>
                  <a:pt x="1049262" y="0"/>
                </a:lnTo>
                <a:lnTo>
                  <a:pt x="1049262" y="0"/>
                </a:lnTo>
                <a:lnTo>
                  <a:pt x="2098523" y="1786466"/>
                </a:lnTo>
                <a:lnTo>
                  <a:pt x="0" y="1786466"/>
                </a:lnTo>
                <a:close/>
              </a:path>
            </a:pathLst>
          </a:custGeom>
          <a:solidFill>
            <a:schemeClr val="accent1"/>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008" tIns="60008" rIns="60008" bIns="60008" numCol="1" spcCol="1270" anchor="ctr" anchorCtr="0">
            <a:noAutofit/>
          </a:bodyPr>
          <a:lstStyle/>
          <a:p>
            <a:pPr marL="0" lvl="0" indent="0" algn="ctr" defTabSz="2100263">
              <a:lnSpc>
                <a:spcPct val="100000"/>
              </a:lnSpc>
              <a:spcBef>
                <a:spcPct val="0"/>
              </a:spcBef>
              <a:spcAft>
                <a:spcPts val="0"/>
              </a:spcAft>
              <a:buNone/>
            </a:pPr>
            <a:endParaRPr lang="en-US" sz="4950" kern="1200">
              <a:latin typeface="+mn-lt"/>
            </a:endParaRPr>
          </a:p>
        </p:txBody>
      </p:sp>
      <p:sp>
        <p:nvSpPr>
          <p:cNvPr id="14" name="Freeform 4">
            <a:extLst>
              <a:ext uri="{FF2B5EF4-FFF2-40B4-BE49-F238E27FC236}">
                <a16:creationId xmlns:a16="http://schemas.microsoft.com/office/drawing/2014/main" xmlns="" id="{5F5B2345-FEEE-4EC1-8585-C97CDFA84E88}"/>
              </a:ext>
            </a:extLst>
          </p:cNvPr>
          <p:cNvSpPr/>
          <p:nvPr userDrawn="1"/>
        </p:nvSpPr>
        <p:spPr>
          <a:xfrm>
            <a:off x="2994447" y="2492643"/>
            <a:ext cx="3164036" cy="872769"/>
          </a:xfrm>
          <a:custGeom>
            <a:avLst/>
            <a:gdLst>
              <a:gd name="connsiteX0" fmla="*/ 0 w 4197047"/>
              <a:gd name="connsiteY0" fmla="*/ 1786466 h 1786466"/>
              <a:gd name="connsiteX1" fmla="*/ 1049263 w 4197047"/>
              <a:gd name="connsiteY1" fmla="*/ 0 h 1786466"/>
              <a:gd name="connsiteX2" fmla="*/ 3147784 w 4197047"/>
              <a:gd name="connsiteY2" fmla="*/ 0 h 1786466"/>
              <a:gd name="connsiteX3" fmla="*/ 4197047 w 4197047"/>
              <a:gd name="connsiteY3" fmla="*/ 1786466 h 1786466"/>
              <a:gd name="connsiteX4" fmla="*/ 0 w 4197047"/>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7047" h="1786466">
                <a:moveTo>
                  <a:pt x="0" y="1786466"/>
                </a:moveTo>
                <a:lnTo>
                  <a:pt x="1049263" y="0"/>
                </a:lnTo>
                <a:lnTo>
                  <a:pt x="3147784" y="0"/>
                </a:lnTo>
                <a:lnTo>
                  <a:pt x="4197047" y="1786466"/>
                </a:lnTo>
                <a:lnTo>
                  <a:pt x="0" y="1786466"/>
                </a:ln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12776" tIns="61913" rIns="612775" bIns="61913" numCol="1" spcCol="1270" anchor="ctr" anchorCtr="0">
            <a:noAutofit/>
          </a:bodyPr>
          <a:lstStyle/>
          <a:p>
            <a:pPr marL="0" lvl="0" indent="0" algn="ctr" defTabSz="2166938">
              <a:lnSpc>
                <a:spcPct val="100000"/>
              </a:lnSpc>
              <a:spcBef>
                <a:spcPct val="0"/>
              </a:spcBef>
              <a:spcAft>
                <a:spcPts val="0"/>
              </a:spcAft>
              <a:buNone/>
            </a:pPr>
            <a:endParaRPr lang="en-US" sz="4950" kern="1200">
              <a:latin typeface="+mn-lt"/>
            </a:endParaRPr>
          </a:p>
        </p:txBody>
      </p:sp>
      <p:sp>
        <p:nvSpPr>
          <p:cNvPr id="15" name="Freeform 5">
            <a:extLst>
              <a:ext uri="{FF2B5EF4-FFF2-40B4-BE49-F238E27FC236}">
                <a16:creationId xmlns:a16="http://schemas.microsoft.com/office/drawing/2014/main" xmlns="" id="{7A03E5DC-0664-402B-8509-75F2FBC8FF90}"/>
              </a:ext>
            </a:extLst>
          </p:cNvPr>
          <p:cNvSpPr/>
          <p:nvPr userDrawn="1"/>
        </p:nvSpPr>
        <p:spPr>
          <a:xfrm>
            <a:off x="2203438" y="3400568"/>
            <a:ext cx="4746054" cy="824028"/>
          </a:xfrm>
          <a:custGeom>
            <a:avLst/>
            <a:gdLst>
              <a:gd name="connsiteX0" fmla="*/ 0 w 6295571"/>
              <a:gd name="connsiteY0" fmla="*/ 1786466 h 1786466"/>
              <a:gd name="connsiteX1" fmla="*/ 1049263 w 6295571"/>
              <a:gd name="connsiteY1" fmla="*/ 0 h 1786466"/>
              <a:gd name="connsiteX2" fmla="*/ 5246308 w 6295571"/>
              <a:gd name="connsiteY2" fmla="*/ 0 h 1786466"/>
              <a:gd name="connsiteX3" fmla="*/ 6295571 w 6295571"/>
              <a:gd name="connsiteY3" fmla="*/ 1786466 h 1786466"/>
              <a:gd name="connsiteX4" fmla="*/ 0 w 6295571"/>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5571" h="1786466">
                <a:moveTo>
                  <a:pt x="0" y="1786466"/>
                </a:moveTo>
                <a:lnTo>
                  <a:pt x="1049263" y="0"/>
                </a:lnTo>
                <a:lnTo>
                  <a:pt x="5246308" y="0"/>
                </a:lnTo>
                <a:lnTo>
                  <a:pt x="6295571" y="1786466"/>
                </a:lnTo>
                <a:lnTo>
                  <a:pt x="0" y="1786466"/>
                </a:lnTo>
                <a:close/>
              </a:path>
            </a:pathLst>
          </a:custGeom>
          <a:solidFill>
            <a:schemeClr val="accent3"/>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8206" tIns="61913" rIns="888207" bIns="61913" numCol="1" spcCol="1270" anchor="ctr" anchorCtr="0">
            <a:noAutofit/>
          </a:bodyPr>
          <a:lstStyle/>
          <a:p>
            <a:pPr marL="0" lvl="0" indent="0" algn="ctr" defTabSz="2166938">
              <a:lnSpc>
                <a:spcPct val="100000"/>
              </a:lnSpc>
              <a:spcBef>
                <a:spcPct val="0"/>
              </a:spcBef>
              <a:spcAft>
                <a:spcPts val="0"/>
              </a:spcAft>
              <a:buNone/>
            </a:pPr>
            <a:endParaRPr lang="en-US" sz="4950" kern="1200">
              <a:latin typeface="+mn-lt"/>
            </a:endParaRPr>
          </a:p>
        </p:txBody>
      </p:sp>
      <p:sp>
        <p:nvSpPr>
          <p:cNvPr id="5" name="Text Placeholder 4">
            <a:extLst>
              <a:ext uri="{FF2B5EF4-FFF2-40B4-BE49-F238E27FC236}">
                <a16:creationId xmlns:a16="http://schemas.microsoft.com/office/drawing/2014/main" xmlns="" id="{C80DD9E1-E605-4835-8FCC-EA4080C2F34A}"/>
              </a:ext>
            </a:extLst>
          </p:cNvPr>
          <p:cNvSpPr>
            <a:spLocks noGrp="1"/>
          </p:cNvSpPr>
          <p:nvPr>
            <p:ph type="body" sz="quarter" idx="13"/>
          </p:nvPr>
        </p:nvSpPr>
        <p:spPr>
          <a:xfrm>
            <a:off x="4068069" y="1909053"/>
            <a:ext cx="1016794" cy="465010"/>
          </a:xfrm>
          <a:prstGeom prst="rect">
            <a:avLst/>
          </a:prstGeom>
        </p:spPr>
        <p:txBody>
          <a:bodyPr anchor="ctr"/>
          <a:lstStyle>
            <a:lvl1pPr marL="0" indent="0" algn="ctr">
              <a:buNone/>
              <a:defRPr sz="1050" b="1">
                <a:solidFill>
                  <a:schemeClr val="bg1"/>
                </a:solidFill>
                <a:latin typeface="+mn-lt"/>
              </a:defRPr>
            </a:lvl1pPr>
          </a:lstStyle>
          <a:p>
            <a:pPr lvl="0"/>
            <a:endParaRPr lang="en-US" dirty="0"/>
          </a:p>
        </p:txBody>
      </p:sp>
      <p:sp>
        <p:nvSpPr>
          <p:cNvPr id="18" name="Text Placeholder 4">
            <a:extLst>
              <a:ext uri="{FF2B5EF4-FFF2-40B4-BE49-F238E27FC236}">
                <a16:creationId xmlns:a16="http://schemas.microsoft.com/office/drawing/2014/main" xmlns="" id="{18C1E420-30E8-4DE7-A977-12BC63D31DD5}"/>
              </a:ext>
            </a:extLst>
          </p:cNvPr>
          <p:cNvSpPr>
            <a:spLocks noGrp="1"/>
          </p:cNvSpPr>
          <p:nvPr>
            <p:ph type="body" sz="quarter" idx="14"/>
          </p:nvPr>
        </p:nvSpPr>
        <p:spPr>
          <a:xfrm>
            <a:off x="3500145" y="2651027"/>
            <a:ext cx="2152640" cy="544288"/>
          </a:xfrm>
          <a:prstGeom prst="rect">
            <a:avLst/>
          </a:prstGeom>
        </p:spPr>
        <p:txBody>
          <a:bodyPr anchor="ctr"/>
          <a:lstStyle>
            <a:lvl1pPr marL="0" indent="0" algn="ctr">
              <a:buNone/>
              <a:defRPr sz="1050" b="1">
                <a:solidFill>
                  <a:schemeClr val="bg1"/>
                </a:solidFill>
                <a:latin typeface="+mn-lt"/>
              </a:defRPr>
            </a:lvl1pPr>
          </a:lstStyle>
          <a:p>
            <a:pPr lvl="0"/>
            <a:endParaRPr lang="en-US" dirty="0"/>
          </a:p>
        </p:txBody>
      </p:sp>
      <p:sp>
        <p:nvSpPr>
          <p:cNvPr id="19" name="Text Placeholder 4">
            <a:extLst>
              <a:ext uri="{FF2B5EF4-FFF2-40B4-BE49-F238E27FC236}">
                <a16:creationId xmlns:a16="http://schemas.microsoft.com/office/drawing/2014/main" xmlns="" id="{DB153F79-ED92-48DC-91FB-99C343144769}"/>
              </a:ext>
            </a:extLst>
          </p:cNvPr>
          <p:cNvSpPr>
            <a:spLocks noGrp="1"/>
          </p:cNvSpPr>
          <p:nvPr>
            <p:ph type="body" sz="quarter" idx="15"/>
          </p:nvPr>
        </p:nvSpPr>
        <p:spPr>
          <a:xfrm>
            <a:off x="2752310" y="3527388"/>
            <a:ext cx="3648311" cy="544288"/>
          </a:xfrm>
          <a:prstGeom prst="rect">
            <a:avLst/>
          </a:prstGeom>
        </p:spPr>
        <p:txBody>
          <a:bodyPr anchor="ctr"/>
          <a:lstStyle>
            <a:lvl1pPr marL="0" indent="0" algn="ctr">
              <a:buNone/>
              <a:defRPr sz="1050" b="1">
                <a:solidFill>
                  <a:schemeClr val="bg1"/>
                </a:solidFill>
                <a:latin typeface="+mn-lt"/>
              </a:defRPr>
            </a:lvl1pPr>
          </a:lstStyle>
          <a:p>
            <a:pPr lvl="0"/>
            <a:endParaRPr lang="en-US" dirty="0"/>
          </a:p>
        </p:txBody>
      </p:sp>
      <p:sp>
        <p:nvSpPr>
          <p:cNvPr id="13" name="Text Placeholder 14">
            <a:extLst>
              <a:ext uri="{FF2B5EF4-FFF2-40B4-BE49-F238E27FC236}">
                <a16:creationId xmlns:a16="http://schemas.microsoft.com/office/drawing/2014/main" xmlns="" id="{9BBA021D-74E4-4C6D-9936-764C9EF71B7D}"/>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6" name="Text Placeholder 7">
            <a:extLst>
              <a:ext uri="{FF2B5EF4-FFF2-40B4-BE49-F238E27FC236}">
                <a16:creationId xmlns:a16="http://schemas.microsoft.com/office/drawing/2014/main" xmlns="" id="{F435007C-4D28-4E5E-9B6C-DBA98BA628F0}"/>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11" name="Title 1">
            <a:extLst>
              <a:ext uri="{FF2B5EF4-FFF2-40B4-BE49-F238E27FC236}">
                <a16:creationId xmlns:a16="http://schemas.microsoft.com/office/drawing/2014/main" xmlns="" id="{699F68E9-DBC1-43BA-90C7-E09934B8FCE9}"/>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36072518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xmlns="" id="{12A725D3-68FA-491A-98C4-E8796FB99726}"/>
              </a:ext>
            </a:extLst>
          </p:cNvPr>
          <p:cNvSpPr/>
          <p:nvPr userDrawn="1"/>
        </p:nvSpPr>
        <p:spPr>
          <a:xfrm>
            <a:off x="2889711" y="2208600"/>
            <a:ext cx="1410788" cy="1410788"/>
          </a:xfrm>
          <a:prstGeom prst="ellipse">
            <a:avLst/>
          </a:prstGeom>
          <a:solidFill>
            <a:schemeClr val="accent4"/>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Oval 10">
            <a:extLst>
              <a:ext uri="{FF2B5EF4-FFF2-40B4-BE49-F238E27FC236}">
                <a16:creationId xmlns:a16="http://schemas.microsoft.com/office/drawing/2014/main" xmlns="" id="{2B52771F-9A79-4B62-941E-BB368889CAA2}"/>
              </a:ext>
            </a:extLst>
          </p:cNvPr>
          <p:cNvSpPr/>
          <p:nvPr userDrawn="1"/>
        </p:nvSpPr>
        <p:spPr>
          <a:xfrm>
            <a:off x="4843502" y="2208600"/>
            <a:ext cx="1410788" cy="1410788"/>
          </a:xfrm>
          <a:prstGeom prst="ellipse">
            <a:avLst/>
          </a:prstGeom>
          <a:solidFill>
            <a:schemeClr val="accent2">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3" name="Oval 12">
            <a:extLst>
              <a:ext uri="{FF2B5EF4-FFF2-40B4-BE49-F238E27FC236}">
                <a16:creationId xmlns:a16="http://schemas.microsoft.com/office/drawing/2014/main" xmlns="" id="{B9AE001B-1EDA-4386-8A35-1DDDA4E7C19B}"/>
              </a:ext>
            </a:extLst>
          </p:cNvPr>
          <p:cNvSpPr/>
          <p:nvPr userDrawn="1"/>
        </p:nvSpPr>
        <p:spPr>
          <a:xfrm>
            <a:off x="3866607" y="2941464"/>
            <a:ext cx="1410788" cy="1410788"/>
          </a:xfrm>
          <a:prstGeom prst="ellipse">
            <a:avLst/>
          </a:prstGeom>
          <a:solidFill>
            <a:schemeClr val="accent3">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6" name="Oval 15">
            <a:extLst>
              <a:ext uri="{FF2B5EF4-FFF2-40B4-BE49-F238E27FC236}">
                <a16:creationId xmlns:a16="http://schemas.microsoft.com/office/drawing/2014/main" xmlns="" id="{E9B8175B-2811-406E-8F31-8E4CEE9DE3ED}"/>
              </a:ext>
            </a:extLst>
          </p:cNvPr>
          <p:cNvSpPr/>
          <p:nvPr userDrawn="1"/>
        </p:nvSpPr>
        <p:spPr>
          <a:xfrm>
            <a:off x="3866607" y="1475735"/>
            <a:ext cx="1410788" cy="1410788"/>
          </a:xfrm>
          <a:prstGeom prst="ellipse">
            <a:avLst/>
          </a:prstGeom>
          <a:solidFill>
            <a:schemeClr val="accent6">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GB" sz="1800" dirty="0">
              <a:latin typeface="+mn-lt"/>
            </a:endParaRPr>
          </a:p>
        </p:txBody>
      </p:sp>
      <p:sp>
        <p:nvSpPr>
          <p:cNvPr id="20" name="Oval 19">
            <a:extLst>
              <a:ext uri="{FF2B5EF4-FFF2-40B4-BE49-F238E27FC236}">
                <a16:creationId xmlns:a16="http://schemas.microsoft.com/office/drawing/2014/main" xmlns="" id="{76AE90D1-6E48-4889-977A-59841FC33F0C}"/>
              </a:ext>
            </a:extLst>
          </p:cNvPr>
          <p:cNvSpPr/>
          <p:nvPr/>
        </p:nvSpPr>
        <p:spPr>
          <a:xfrm>
            <a:off x="4088680" y="2410767"/>
            <a:ext cx="966641" cy="966639"/>
          </a:xfrm>
          <a:prstGeom prst="ellipse">
            <a:avLst/>
          </a:prstGeom>
          <a:solidFill>
            <a:schemeClr val="accent1"/>
          </a:solidFill>
          <a:ln>
            <a:prstDash val="sysDash"/>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21" name="Oval 4">
            <a:extLst>
              <a:ext uri="{FF2B5EF4-FFF2-40B4-BE49-F238E27FC236}">
                <a16:creationId xmlns:a16="http://schemas.microsoft.com/office/drawing/2014/main" xmlns="" id="{99D03806-1089-4550-BABA-9EB2CA15ED9D}"/>
              </a:ext>
            </a:extLst>
          </p:cNvPr>
          <p:cNvSpPr/>
          <p:nvPr/>
        </p:nvSpPr>
        <p:spPr>
          <a:xfrm>
            <a:off x="4156562" y="2502878"/>
            <a:ext cx="371785" cy="743569"/>
          </a:xfrm>
          <a:prstGeom prst="rect">
            <a:avLst/>
          </a:prstGeom>
          <a:ln>
            <a:prstDash val="sysDash"/>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366713">
              <a:lnSpc>
                <a:spcPct val="90000"/>
              </a:lnSpc>
              <a:spcBef>
                <a:spcPct val="0"/>
              </a:spcBef>
              <a:spcAft>
                <a:spcPct val="35000"/>
              </a:spcAft>
            </a:pPr>
            <a:r>
              <a:rPr lang="en-US" sz="825" kern="1200" dirty="0">
                <a:latin typeface="+mn-lt"/>
              </a:rPr>
              <a:t>       </a:t>
            </a:r>
          </a:p>
        </p:txBody>
      </p:sp>
      <p:sp>
        <p:nvSpPr>
          <p:cNvPr id="23" name="Text Placeholder 25">
            <a:extLst>
              <a:ext uri="{FF2B5EF4-FFF2-40B4-BE49-F238E27FC236}">
                <a16:creationId xmlns:a16="http://schemas.microsoft.com/office/drawing/2014/main" xmlns="" id="{50DDFADD-526E-4FA8-A247-7D797190F13D}"/>
              </a:ext>
            </a:extLst>
          </p:cNvPr>
          <p:cNvSpPr>
            <a:spLocks noGrp="1"/>
          </p:cNvSpPr>
          <p:nvPr userDrawn="1">
            <p:ph type="body" sz="quarter" idx="13" hasCustomPrompt="1"/>
          </p:nvPr>
        </p:nvSpPr>
        <p:spPr>
          <a:xfrm>
            <a:off x="4013259" y="1869491"/>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dirty="0"/>
              <a:t>Click to add text</a:t>
            </a:r>
          </a:p>
        </p:txBody>
      </p:sp>
      <p:sp>
        <p:nvSpPr>
          <p:cNvPr id="26" name="Text Placeholder 31">
            <a:extLst>
              <a:ext uri="{FF2B5EF4-FFF2-40B4-BE49-F238E27FC236}">
                <a16:creationId xmlns:a16="http://schemas.microsoft.com/office/drawing/2014/main" xmlns="" id="{5C31FEF3-AABA-4F16-9070-E492B9E7474F}"/>
              </a:ext>
            </a:extLst>
          </p:cNvPr>
          <p:cNvSpPr>
            <a:spLocks noGrp="1"/>
          </p:cNvSpPr>
          <p:nvPr userDrawn="1">
            <p:ph type="body" sz="quarter" idx="16" hasCustomPrompt="1"/>
          </p:nvPr>
        </p:nvSpPr>
        <p:spPr>
          <a:xfrm>
            <a:off x="4114849" y="2729519"/>
            <a:ext cx="914304" cy="329135"/>
          </a:xfrm>
          <a:prstGeom prst="rect">
            <a:avLst/>
          </a:prstGeom>
        </p:spPr>
        <p:txBody>
          <a:bodyPr lIns="0" tIns="0" rIns="0" bIns="0" anchor="ctr"/>
          <a:lstStyle>
            <a:lvl1pPr marL="0" indent="0" algn="ctr">
              <a:lnSpc>
                <a:spcPct val="100000"/>
              </a:lnSpc>
              <a:spcBef>
                <a:spcPts val="0"/>
              </a:spcBef>
              <a:buNone/>
              <a:defRPr sz="1350" b="1" cap="all" baseline="0">
                <a:solidFill>
                  <a:schemeClr val="bg1"/>
                </a:solidFill>
                <a:latin typeface="+mn-lt"/>
              </a:defRPr>
            </a:lvl1pPr>
            <a:lvl2pPr>
              <a:defRPr sz="1350"/>
            </a:lvl2pPr>
            <a:lvl3pPr>
              <a:defRPr sz="1350"/>
            </a:lvl3pPr>
            <a:lvl4pPr>
              <a:defRPr sz="1350"/>
            </a:lvl4pPr>
            <a:lvl5pPr>
              <a:defRPr sz="1350"/>
            </a:lvl5pPr>
          </a:lstStyle>
          <a:p>
            <a:pPr lvl="0"/>
            <a:r>
              <a:rPr lang="en-US" dirty="0"/>
              <a:t>EDIT TEXT</a:t>
            </a:r>
          </a:p>
        </p:txBody>
      </p:sp>
      <p:sp>
        <p:nvSpPr>
          <p:cNvPr id="27" name="Text Placeholder 25">
            <a:extLst>
              <a:ext uri="{FF2B5EF4-FFF2-40B4-BE49-F238E27FC236}">
                <a16:creationId xmlns:a16="http://schemas.microsoft.com/office/drawing/2014/main" xmlns="" id="{CD686EF8-DE8E-4535-9A77-2E52F547DA30}"/>
              </a:ext>
            </a:extLst>
          </p:cNvPr>
          <p:cNvSpPr>
            <a:spLocks noGrp="1"/>
          </p:cNvSpPr>
          <p:nvPr>
            <p:ph type="body" sz="quarter" idx="17" hasCustomPrompt="1"/>
          </p:nvPr>
        </p:nvSpPr>
        <p:spPr>
          <a:xfrm>
            <a:off x="5081489" y="2735924"/>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dirty="0"/>
              <a:t>Click to add text</a:t>
            </a:r>
          </a:p>
        </p:txBody>
      </p:sp>
      <p:sp>
        <p:nvSpPr>
          <p:cNvPr id="28" name="Text Placeholder 25">
            <a:extLst>
              <a:ext uri="{FF2B5EF4-FFF2-40B4-BE49-F238E27FC236}">
                <a16:creationId xmlns:a16="http://schemas.microsoft.com/office/drawing/2014/main" xmlns="" id="{71F37308-A632-4381-BBE8-68B11C163BC0}"/>
              </a:ext>
            </a:extLst>
          </p:cNvPr>
          <p:cNvSpPr>
            <a:spLocks noGrp="1"/>
          </p:cNvSpPr>
          <p:nvPr>
            <p:ph type="body" sz="quarter" idx="18" hasCustomPrompt="1"/>
          </p:nvPr>
        </p:nvSpPr>
        <p:spPr>
          <a:xfrm>
            <a:off x="2971197" y="2729146"/>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dirty="0"/>
              <a:t>Click to add text</a:t>
            </a:r>
          </a:p>
        </p:txBody>
      </p:sp>
      <p:sp>
        <p:nvSpPr>
          <p:cNvPr id="29" name="Text Placeholder 25">
            <a:extLst>
              <a:ext uri="{FF2B5EF4-FFF2-40B4-BE49-F238E27FC236}">
                <a16:creationId xmlns:a16="http://schemas.microsoft.com/office/drawing/2014/main" xmlns="" id="{2F0C2502-174B-4C13-BAA3-0E0821139A75}"/>
              </a:ext>
            </a:extLst>
          </p:cNvPr>
          <p:cNvSpPr>
            <a:spLocks noGrp="1"/>
          </p:cNvSpPr>
          <p:nvPr>
            <p:ph type="body" sz="quarter" idx="19" hasCustomPrompt="1"/>
          </p:nvPr>
        </p:nvSpPr>
        <p:spPr>
          <a:xfrm>
            <a:off x="4013259" y="3640943"/>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dirty="0"/>
              <a:t>Click to add text</a:t>
            </a:r>
          </a:p>
        </p:txBody>
      </p:sp>
      <p:sp>
        <p:nvSpPr>
          <p:cNvPr id="17" name="Text Placeholder 14">
            <a:extLst>
              <a:ext uri="{FF2B5EF4-FFF2-40B4-BE49-F238E27FC236}">
                <a16:creationId xmlns:a16="http://schemas.microsoft.com/office/drawing/2014/main" xmlns="" id="{DFD212E6-EC93-485E-BD3E-E19D568BAEF4}"/>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8" name="Text Placeholder 7">
            <a:extLst>
              <a:ext uri="{FF2B5EF4-FFF2-40B4-BE49-F238E27FC236}">
                <a16:creationId xmlns:a16="http://schemas.microsoft.com/office/drawing/2014/main" xmlns="" id="{E0CFC8AA-5428-4F74-87CF-4CB6D015A1BD}"/>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19" name="Title 1">
            <a:extLst>
              <a:ext uri="{FF2B5EF4-FFF2-40B4-BE49-F238E27FC236}">
                <a16:creationId xmlns:a16="http://schemas.microsoft.com/office/drawing/2014/main" xmlns="" id="{4B4377B7-186F-4DDA-B083-DBE6112DF555}"/>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18361432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8" name="Text Placeholder 5">
            <a:extLst>
              <a:ext uri="{FF2B5EF4-FFF2-40B4-BE49-F238E27FC236}">
                <a16:creationId xmlns:a16="http://schemas.microsoft.com/office/drawing/2014/main" xmlns="" id="{EED3DEFA-1F09-4627-8C1A-4FCC72543CA9}"/>
              </a:ext>
            </a:extLst>
          </p:cNvPr>
          <p:cNvSpPr>
            <a:spLocks noGrp="1"/>
          </p:cNvSpPr>
          <p:nvPr>
            <p:ph type="body" sz="quarter" idx="31" hasCustomPrompt="1"/>
          </p:nvPr>
        </p:nvSpPr>
        <p:spPr>
          <a:xfrm>
            <a:off x="5951730" y="3585489"/>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a:t>
            </a:r>
          </a:p>
          <a:p>
            <a:pPr lvl="1"/>
            <a:r>
              <a:rPr lang="en-US" dirty="0"/>
              <a:t>Second level</a:t>
            </a:r>
          </a:p>
        </p:txBody>
      </p:sp>
      <p:sp>
        <p:nvSpPr>
          <p:cNvPr id="16" name="Text Placeholder 5">
            <a:extLst>
              <a:ext uri="{FF2B5EF4-FFF2-40B4-BE49-F238E27FC236}">
                <a16:creationId xmlns:a16="http://schemas.microsoft.com/office/drawing/2014/main" xmlns="" id="{62101355-23B2-4624-B4D9-B0558E997CD9}"/>
              </a:ext>
            </a:extLst>
          </p:cNvPr>
          <p:cNvSpPr>
            <a:spLocks noGrp="1"/>
          </p:cNvSpPr>
          <p:nvPr>
            <p:ph type="body" sz="quarter" idx="30" hasCustomPrompt="1"/>
          </p:nvPr>
        </p:nvSpPr>
        <p:spPr>
          <a:xfrm>
            <a:off x="5951730" y="1826603"/>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a:t>
            </a:r>
          </a:p>
          <a:p>
            <a:pPr lvl="1"/>
            <a:r>
              <a:rPr lang="en-US" dirty="0"/>
              <a:t>Second level</a:t>
            </a:r>
          </a:p>
        </p:txBody>
      </p:sp>
      <p:sp>
        <p:nvSpPr>
          <p:cNvPr id="19" name="Text Placeholder 5">
            <a:extLst>
              <a:ext uri="{FF2B5EF4-FFF2-40B4-BE49-F238E27FC236}">
                <a16:creationId xmlns:a16="http://schemas.microsoft.com/office/drawing/2014/main" xmlns="" id="{EF383ADF-9C58-4AD7-8314-7E7F0A2E20BC}"/>
              </a:ext>
            </a:extLst>
          </p:cNvPr>
          <p:cNvSpPr>
            <a:spLocks noGrp="1"/>
          </p:cNvSpPr>
          <p:nvPr>
            <p:ph type="body" sz="quarter" idx="32" hasCustomPrompt="1"/>
          </p:nvPr>
        </p:nvSpPr>
        <p:spPr>
          <a:xfrm>
            <a:off x="1573969" y="3585489"/>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a:t>
            </a:r>
          </a:p>
          <a:p>
            <a:pPr lvl="1"/>
            <a:r>
              <a:rPr lang="en-US" dirty="0"/>
              <a:t>Second level</a:t>
            </a:r>
          </a:p>
        </p:txBody>
      </p:sp>
      <p:sp>
        <p:nvSpPr>
          <p:cNvPr id="20" name="Text Placeholder 5">
            <a:extLst>
              <a:ext uri="{FF2B5EF4-FFF2-40B4-BE49-F238E27FC236}">
                <a16:creationId xmlns:a16="http://schemas.microsoft.com/office/drawing/2014/main" xmlns="" id="{178A9A2D-3C84-4B27-9B3F-114D7AC12AB4}"/>
              </a:ext>
            </a:extLst>
          </p:cNvPr>
          <p:cNvSpPr>
            <a:spLocks noGrp="1"/>
          </p:cNvSpPr>
          <p:nvPr>
            <p:ph type="body" sz="quarter" idx="33" hasCustomPrompt="1"/>
          </p:nvPr>
        </p:nvSpPr>
        <p:spPr>
          <a:xfrm>
            <a:off x="1573969" y="1826603"/>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a:t>
            </a:r>
          </a:p>
          <a:p>
            <a:pPr lvl="1"/>
            <a:r>
              <a:rPr lang="en-US" dirty="0"/>
              <a:t>Second level</a:t>
            </a:r>
          </a:p>
        </p:txBody>
      </p:sp>
      <p:sp>
        <p:nvSpPr>
          <p:cNvPr id="15" name="Text Placeholder 42">
            <a:extLst>
              <a:ext uri="{FF2B5EF4-FFF2-40B4-BE49-F238E27FC236}">
                <a16:creationId xmlns:a16="http://schemas.microsoft.com/office/drawing/2014/main" xmlns="" id="{680BF721-DE48-4EC3-AFCA-A3E0F2456AB4}"/>
              </a:ext>
            </a:extLst>
          </p:cNvPr>
          <p:cNvSpPr>
            <a:spLocks noGrp="1"/>
          </p:cNvSpPr>
          <p:nvPr>
            <p:ph type="body" sz="quarter" idx="15" hasCustomPrompt="1"/>
          </p:nvPr>
        </p:nvSpPr>
        <p:spPr>
          <a:xfrm>
            <a:off x="1573355" y="1512278"/>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1E3A74"/>
                </a:solidFill>
                <a:latin typeface="+mj-lt"/>
              </a:defRPr>
            </a:lvl1pPr>
          </a:lstStyle>
          <a:p>
            <a:pPr lvl="0"/>
            <a:r>
              <a:rPr lang="en-US" dirty="0"/>
              <a:t>Name</a:t>
            </a:r>
          </a:p>
        </p:txBody>
      </p:sp>
      <p:sp>
        <p:nvSpPr>
          <p:cNvPr id="22" name="Text Placeholder 42">
            <a:extLst>
              <a:ext uri="{FF2B5EF4-FFF2-40B4-BE49-F238E27FC236}">
                <a16:creationId xmlns:a16="http://schemas.microsoft.com/office/drawing/2014/main" xmlns="" id="{D06874A9-B315-4E8C-A13B-CC9E02E8D812}"/>
              </a:ext>
            </a:extLst>
          </p:cNvPr>
          <p:cNvSpPr>
            <a:spLocks noGrp="1"/>
          </p:cNvSpPr>
          <p:nvPr>
            <p:ph type="body" sz="quarter" idx="21" hasCustomPrompt="1"/>
          </p:nvPr>
        </p:nvSpPr>
        <p:spPr>
          <a:xfrm>
            <a:off x="1573969" y="3266944"/>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1E3A74"/>
                </a:solidFill>
                <a:latin typeface="+mj-lt"/>
              </a:defRPr>
            </a:lvl1pPr>
          </a:lstStyle>
          <a:p>
            <a:pPr lvl="0"/>
            <a:r>
              <a:rPr lang="en-US" dirty="0"/>
              <a:t>Name</a:t>
            </a:r>
          </a:p>
        </p:txBody>
      </p:sp>
      <p:sp>
        <p:nvSpPr>
          <p:cNvPr id="31" name="Picture Placeholder 6">
            <a:extLst>
              <a:ext uri="{FF2B5EF4-FFF2-40B4-BE49-F238E27FC236}">
                <a16:creationId xmlns:a16="http://schemas.microsoft.com/office/drawing/2014/main" xmlns="" id="{376A74F3-2FE5-4E4C-8193-E1430E78642F}"/>
              </a:ext>
            </a:extLst>
          </p:cNvPr>
          <p:cNvSpPr>
            <a:spLocks noGrp="1"/>
          </p:cNvSpPr>
          <p:nvPr>
            <p:ph type="pic" sz="quarter" idx="11"/>
          </p:nvPr>
        </p:nvSpPr>
        <p:spPr>
          <a:xfrm>
            <a:off x="356020" y="1512277"/>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dirty="0"/>
          </a:p>
        </p:txBody>
      </p:sp>
      <p:sp>
        <p:nvSpPr>
          <p:cNvPr id="32" name="Picture Placeholder 6">
            <a:extLst>
              <a:ext uri="{FF2B5EF4-FFF2-40B4-BE49-F238E27FC236}">
                <a16:creationId xmlns:a16="http://schemas.microsoft.com/office/drawing/2014/main" xmlns="" id="{1EB4CD19-8D63-4D92-9E63-4202C5CC2A38}"/>
              </a:ext>
            </a:extLst>
          </p:cNvPr>
          <p:cNvSpPr>
            <a:spLocks noGrp="1"/>
          </p:cNvSpPr>
          <p:nvPr>
            <p:ph type="pic" sz="quarter" idx="25"/>
          </p:nvPr>
        </p:nvSpPr>
        <p:spPr>
          <a:xfrm>
            <a:off x="4737710" y="1512277"/>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a:p>
        </p:txBody>
      </p:sp>
      <p:sp>
        <p:nvSpPr>
          <p:cNvPr id="33" name="Picture Placeholder 6">
            <a:extLst>
              <a:ext uri="{FF2B5EF4-FFF2-40B4-BE49-F238E27FC236}">
                <a16:creationId xmlns:a16="http://schemas.microsoft.com/office/drawing/2014/main" xmlns="" id="{226059DE-B225-4A5B-BA9F-A88A9AE31D89}"/>
              </a:ext>
            </a:extLst>
          </p:cNvPr>
          <p:cNvSpPr>
            <a:spLocks noGrp="1"/>
          </p:cNvSpPr>
          <p:nvPr>
            <p:ph type="pic" sz="quarter" idx="19"/>
          </p:nvPr>
        </p:nvSpPr>
        <p:spPr>
          <a:xfrm>
            <a:off x="356020" y="3266943"/>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a:p>
        </p:txBody>
      </p:sp>
      <p:sp>
        <p:nvSpPr>
          <p:cNvPr id="34" name="Picture Placeholder 6">
            <a:extLst>
              <a:ext uri="{FF2B5EF4-FFF2-40B4-BE49-F238E27FC236}">
                <a16:creationId xmlns:a16="http://schemas.microsoft.com/office/drawing/2014/main" xmlns="" id="{36C85B2A-53AE-4FB0-AE7B-1F628A3FD541}"/>
              </a:ext>
            </a:extLst>
          </p:cNvPr>
          <p:cNvSpPr>
            <a:spLocks noGrp="1"/>
          </p:cNvSpPr>
          <p:nvPr>
            <p:ph type="pic" sz="quarter" idx="20"/>
          </p:nvPr>
        </p:nvSpPr>
        <p:spPr>
          <a:xfrm>
            <a:off x="4737710" y="3266943"/>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a:p>
        </p:txBody>
      </p:sp>
      <p:sp>
        <p:nvSpPr>
          <p:cNvPr id="35" name="Text Placeholder 42">
            <a:extLst>
              <a:ext uri="{FF2B5EF4-FFF2-40B4-BE49-F238E27FC236}">
                <a16:creationId xmlns:a16="http://schemas.microsoft.com/office/drawing/2014/main" xmlns="" id="{4D93FF38-B037-490C-846A-3B66BC205089}"/>
              </a:ext>
            </a:extLst>
          </p:cNvPr>
          <p:cNvSpPr>
            <a:spLocks noGrp="1"/>
          </p:cNvSpPr>
          <p:nvPr>
            <p:ph type="body" sz="quarter" idx="26" hasCustomPrompt="1"/>
          </p:nvPr>
        </p:nvSpPr>
        <p:spPr>
          <a:xfrm>
            <a:off x="5952345" y="1508057"/>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1E3A74"/>
                </a:solidFill>
                <a:latin typeface="+mj-lt"/>
              </a:defRPr>
            </a:lvl1pPr>
          </a:lstStyle>
          <a:p>
            <a:pPr lvl="0"/>
            <a:r>
              <a:rPr lang="en-US" dirty="0"/>
              <a:t>Name</a:t>
            </a:r>
          </a:p>
        </p:txBody>
      </p:sp>
      <p:sp>
        <p:nvSpPr>
          <p:cNvPr id="37" name="Text Placeholder 42">
            <a:extLst>
              <a:ext uri="{FF2B5EF4-FFF2-40B4-BE49-F238E27FC236}">
                <a16:creationId xmlns:a16="http://schemas.microsoft.com/office/drawing/2014/main" xmlns="" id="{2C6F3BBC-003C-4DBF-A805-08222F1FE674}"/>
              </a:ext>
            </a:extLst>
          </p:cNvPr>
          <p:cNvSpPr>
            <a:spLocks noGrp="1"/>
          </p:cNvSpPr>
          <p:nvPr>
            <p:ph type="body" sz="quarter" idx="28" hasCustomPrompt="1"/>
          </p:nvPr>
        </p:nvSpPr>
        <p:spPr>
          <a:xfrm>
            <a:off x="5952960" y="3262723"/>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1E3A74"/>
                </a:solidFill>
                <a:latin typeface="+mj-lt"/>
              </a:defRPr>
            </a:lvl1pPr>
          </a:lstStyle>
          <a:p>
            <a:pPr lvl="0"/>
            <a:r>
              <a:rPr lang="en-US" dirty="0"/>
              <a:t>Name</a:t>
            </a:r>
          </a:p>
        </p:txBody>
      </p:sp>
      <p:sp>
        <p:nvSpPr>
          <p:cNvPr id="39" name="Title 1">
            <a:extLst>
              <a:ext uri="{FF2B5EF4-FFF2-40B4-BE49-F238E27FC236}">
                <a16:creationId xmlns:a16="http://schemas.microsoft.com/office/drawing/2014/main" xmlns="" id="{8329BD31-94AD-42B1-AFF8-D7AA5FED07E1}"/>
              </a:ext>
            </a:extLst>
          </p:cNvPr>
          <p:cNvSpPr>
            <a:spLocks noGrp="1"/>
          </p:cNvSpPr>
          <p:nvPr>
            <p:ph type="title" hasCustomPrompt="1"/>
          </p:nvPr>
        </p:nvSpPr>
        <p:spPr>
          <a:xfrm>
            <a:off x="360210" y="57107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21" name="Text Placeholder 14">
            <a:extLst>
              <a:ext uri="{FF2B5EF4-FFF2-40B4-BE49-F238E27FC236}">
                <a16:creationId xmlns:a16="http://schemas.microsoft.com/office/drawing/2014/main" xmlns="" id="{BAA51CAE-7C75-4495-B6AC-C9A74ED17ADB}"/>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3" name="Text Placeholder 7">
            <a:extLst>
              <a:ext uri="{FF2B5EF4-FFF2-40B4-BE49-F238E27FC236}">
                <a16:creationId xmlns:a16="http://schemas.microsoft.com/office/drawing/2014/main" xmlns="" id="{A28CBDBA-BADB-4BCD-B7AF-6836DCEFA750}"/>
              </a:ext>
            </a:extLst>
          </p:cNvPr>
          <p:cNvSpPr>
            <a:spLocks noGrp="1"/>
          </p:cNvSpPr>
          <p:nvPr>
            <p:ph type="body" sz="quarter" idx="37"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8488276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Monitor Mock up">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FC70BB2-BE1D-4517-8000-310072D3FD2F}"/>
              </a:ext>
            </a:extLst>
          </p:cNvPr>
          <p:cNvSpPr>
            <a:spLocks noGrp="1"/>
          </p:cNvSpPr>
          <p:nvPr userDrawn="1">
            <p:ph type="pic" sz="quarter" idx="12"/>
          </p:nvPr>
        </p:nvSpPr>
        <p:spPr>
          <a:xfrm>
            <a:off x="4486275" y="0"/>
            <a:ext cx="4657725" cy="5143500"/>
          </a:xfrm>
          <a:prstGeom prst="rect">
            <a:avLst/>
          </a:prstGeom>
        </p:spPr>
        <p:txBody>
          <a:bodyPr anchor="ctr"/>
          <a:lstStyle>
            <a:lvl1pPr marL="0" indent="0" algn="ctr">
              <a:buNone/>
              <a:defRPr b="1">
                <a:solidFill>
                  <a:schemeClr val="accent1"/>
                </a:solidFill>
              </a:defRPr>
            </a:lvl1pPr>
          </a:lstStyle>
          <a:p>
            <a:endParaRPr lang="en-US" dirty="0"/>
          </a:p>
        </p:txBody>
      </p:sp>
      <p:sp>
        <p:nvSpPr>
          <p:cNvPr id="5" name="Text Placeholder 4">
            <a:extLst>
              <a:ext uri="{FF2B5EF4-FFF2-40B4-BE49-F238E27FC236}">
                <a16:creationId xmlns:a16="http://schemas.microsoft.com/office/drawing/2014/main" xmlns="" id="{B1490A31-DAEA-495C-A258-FC8114380870}"/>
              </a:ext>
            </a:extLst>
          </p:cNvPr>
          <p:cNvSpPr>
            <a:spLocks noGrp="1"/>
          </p:cNvSpPr>
          <p:nvPr userDrawn="1">
            <p:ph type="body" sz="quarter" idx="11" hasCustomPrompt="1"/>
          </p:nvPr>
        </p:nvSpPr>
        <p:spPr>
          <a:xfrm>
            <a:off x="533400" y="1106091"/>
            <a:ext cx="3752850" cy="2931318"/>
          </a:xfrm>
          <a:prstGeom prst="rect">
            <a:avLst/>
          </a:prstGeom>
        </p:spPr>
        <p:txBody>
          <a:bodyPr lIns="0" anchor="ctr"/>
          <a:lstStyle>
            <a:lvl1pPr marL="0" indent="0">
              <a:buNone/>
              <a:defRPr sz="1350">
                <a:solidFill>
                  <a:schemeClr val="accent2"/>
                </a:solidFill>
              </a:defRPr>
            </a:lvl1pPr>
          </a:lstStyle>
          <a:p>
            <a:pPr lvl="0"/>
            <a:r>
              <a:rPr lang="en-US" dirty="0"/>
              <a:t>Arial Regular 18pt, White</a:t>
            </a:r>
          </a:p>
        </p:txBody>
      </p:sp>
      <p:cxnSp>
        <p:nvCxnSpPr>
          <p:cNvPr id="9" name="Straight Connector 8">
            <a:extLst>
              <a:ext uri="{FF2B5EF4-FFF2-40B4-BE49-F238E27FC236}">
                <a16:creationId xmlns:a16="http://schemas.microsoft.com/office/drawing/2014/main" xmlns="" id="{7330F9EF-26CE-4937-970F-97409730DCA7}"/>
              </a:ext>
            </a:extLst>
          </p:cNvPr>
          <p:cNvCxnSpPr>
            <a:cxnSpLocks/>
          </p:cNvCxnSpPr>
          <p:nvPr userDrawn="1"/>
        </p:nvCxnSpPr>
        <p:spPr>
          <a:xfrm>
            <a:off x="438150" y="1111401"/>
            <a:ext cx="0" cy="292070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331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xmlns="" id="{FFFDD486-A275-4F25-8683-E5A82B9468F4}"/>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ROTUNDA ORANGE</a:t>
            </a:r>
          </a:p>
        </p:txBody>
      </p:sp>
      <p:sp>
        <p:nvSpPr>
          <p:cNvPr id="13" name="Title 1">
            <a:extLst>
              <a:ext uri="{FF2B5EF4-FFF2-40B4-BE49-F238E27FC236}">
                <a16:creationId xmlns:a16="http://schemas.microsoft.com/office/drawing/2014/main" xmlns="" id="{6ED82F30-34FE-4E1F-B8E4-0363DAE27247}"/>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700" b="1" i="0" cap="all" spc="225" baseline="0">
                <a:solidFill>
                  <a:schemeClr val="accent1"/>
                </a:solidFill>
                <a:latin typeface="+mn-lt"/>
                <a:ea typeface="Arial" charset="0"/>
                <a:cs typeface="Arial" charset="0"/>
              </a:defRPr>
            </a:lvl1pPr>
          </a:lstStyle>
          <a:p>
            <a:r>
              <a:rPr lang="en-US" dirty="0"/>
              <a:t>TITLE: ARIAL BOLD 36PT, ROTUNDA ORANGE, “LOOSE” TRACKING</a:t>
            </a:r>
          </a:p>
        </p:txBody>
      </p:sp>
      <p:sp>
        <p:nvSpPr>
          <p:cNvPr id="27" name="Text Placeholder 10">
            <a:extLst>
              <a:ext uri="{FF2B5EF4-FFF2-40B4-BE49-F238E27FC236}">
                <a16:creationId xmlns:a16="http://schemas.microsoft.com/office/drawing/2014/main" xmlns="" id="{AC393ED4-026E-408C-96CD-09DB34E49614}"/>
              </a:ext>
            </a:extLst>
          </p:cNvPr>
          <p:cNvSpPr>
            <a:spLocks noGrp="1"/>
          </p:cNvSpPr>
          <p:nvPr>
            <p:ph type="body" sz="quarter" idx="14" hasCustomPrompt="1"/>
          </p:nvPr>
        </p:nvSpPr>
        <p:spPr>
          <a:xfrm>
            <a:off x="380544" y="1776484"/>
            <a:ext cx="8119872" cy="254428"/>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 Bullet 1: Arial Bold 16pt, Jefferson Blue</a:t>
            </a:r>
          </a:p>
        </p:txBody>
      </p:sp>
      <p:sp>
        <p:nvSpPr>
          <p:cNvPr id="28" name="Text Placeholder 10">
            <a:extLst>
              <a:ext uri="{FF2B5EF4-FFF2-40B4-BE49-F238E27FC236}">
                <a16:creationId xmlns:a16="http://schemas.microsoft.com/office/drawing/2014/main" xmlns="" id="{F1261154-703A-4E62-AD27-D2DDC9B38788}"/>
              </a:ext>
            </a:extLst>
          </p:cNvPr>
          <p:cNvSpPr>
            <a:spLocks noGrp="1"/>
          </p:cNvSpPr>
          <p:nvPr>
            <p:ph type="body" sz="quarter" idx="15" hasCustomPrompt="1"/>
          </p:nvPr>
        </p:nvSpPr>
        <p:spPr>
          <a:xfrm>
            <a:off x="380544" y="2289477"/>
            <a:ext cx="8119872" cy="254428"/>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 Bullet 2</a:t>
            </a:r>
          </a:p>
        </p:txBody>
      </p:sp>
      <p:sp>
        <p:nvSpPr>
          <p:cNvPr id="29" name="Text Placeholder 10">
            <a:extLst>
              <a:ext uri="{FF2B5EF4-FFF2-40B4-BE49-F238E27FC236}">
                <a16:creationId xmlns:a16="http://schemas.microsoft.com/office/drawing/2014/main" xmlns="" id="{E76DA8BD-B10A-45CD-A7FC-429A369F2F6A}"/>
              </a:ext>
            </a:extLst>
          </p:cNvPr>
          <p:cNvSpPr>
            <a:spLocks noGrp="1"/>
          </p:cNvSpPr>
          <p:nvPr>
            <p:ph type="body" sz="quarter" idx="16" hasCustomPrompt="1"/>
          </p:nvPr>
        </p:nvSpPr>
        <p:spPr>
          <a:xfrm>
            <a:off x="380544" y="2799763"/>
            <a:ext cx="8119872" cy="254428"/>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 Bullet 3</a:t>
            </a:r>
          </a:p>
        </p:txBody>
      </p:sp>
      <p:sp>
        <p:nvSpPr>
          <p:cNvPr id="30" name="Text Placeholder 10">
            <a:extLst>
              <a:ext uri="{FF2B5EF4-FFF2-40B4-BE49-F238E27FC236}">
                <a16:creationId xmlns:a16="http://schemas.microsoft.com/office/drawing/2014/main" xmlns="" id="{E179EF20-9320-48E6-9D35-0158E8C340B6}"/>
              </a:ext>
            </a:extLst>
          </p:cNvPr>
          <p:cNvSpPr>
            <a:spLocks noGrp="1"/>
          </p:cNvSpPr>
          <p:nvPr>
            <p:ph type="body" sz="quarter" idx="17" hasCustomPrompt="1"/>
          </p:nvPr>
        </p:nvSpPr>
        <p:spPr>
          <a:xfrm>
            <a:off x="380544" y="3310049"/>
            <a:ext cx="8119872" cy="254428"/>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 Bullet 4</a:t>
            </a:r>
          </a:p>
        </p:txBody>
      </p:sp>
      <p:sp>
        <p:nvSpPr>
          <p:cNvPr id="31" name="Text Placeholder 10">
            <a:extLst>
              <a:ext uri="{FF2B5EF4-FFF2-40B4-BE49-F238E27FC236}">
                <a16:creationId xmlns:a16="http://schemas.microsoft.com/office/drawing/2014/main" xmlns="" id="{C7497194-E6B0-47F2-8DEC-0229A19D8BD9}"/>
              </a:ext>
            </a:extLst>
          </p:cNvPr>
          <p:cNvSpPr>
            <a:spLocks noGrp="1"/>
          </p:cNvSpPr>
          <p:nvPr>
            <p:ph type="body" sz="quarter" idx="18" hasCustomPrompt="1"/>
          </p:nvPr>
        </p:nvSpPr>
        <p:spPr>
          <a:xfrm>
            <a:off x="380544" y="3820333"/>
            <a:ext cx="8119872" cy="254428"/>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 Bullet 5</a:t>
            </a:r>
          </a:p>
        </p:txBody>
      </p:sp>
    </p:spTree>
    <p:extLst>
      <p:ext uri="{BB962C8B-B14F-4D97-AF65-F5344CB8AC3E}">
        <p14:creationId xmlns:p14="http://schemas.microsoft.com/office/powerpoint/2010/main" val="22099454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543E1309-117A-4C0D-9960-DD6EFD5242B9}"/>
              </a:ext>
            </a:extLst>
          </p:cNvPr>
          <p:cNvGrpSpPr>
            <a:grpSpLocks noChangeAspect="1"/>
          </p:cNvGrpSpPr>
          <p:nvPr userDrawn="1"/>
        </p:nvGrpSpPr>
        <p:grpSpPr>
          <a:xfrm>
            <a:off x="1746657" y="1512522"/>
            <a:ext cx="5650688" cy="2787133"/>
            <a:chOff x="2235200" y="1676289"/>
            <a:chExt cx="8248805" cy="4068623"/>
          </a:xfrm>
          <a:solidFill>
            <a:schemeClr val="bg2"/>
          </a:solidFill>
        </p:grpSpPr>
        <p:sp>
          <p:nvSpPr>
            <p:cNvPr id="18" name="Freeform 107">
              <a:extLst>
                <a:ext uri="{FF2B5EF4-FFF2-40B4-BE49-F238E27FC236}">
                  <a16:creationId xmlns:a16="http://schemas.microsoft.com/office/drawing/2014/main" xmlns="" id="{75B769CA-B1A3-43B3-BDCE-C7D3FFBB3189}"/>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126">
              <a:extLst>
                <a:ext uri="{FF2B5EF4-FFF2-40B4-BE49-F238E27FC236}">
                  <a16:creationId xmlns:a16="http://schemas.microsoft.com/office/drawing/2014/main" xmlns="" id="{8EE5CE9B-5D15-43B8-88DC-6A099A30E4F2}"/>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Freeform 158">
              <a:extLst>
                <a:ext uri="{FF2B5EF4-FFF2-40B4-BE49-F238E27FC236}">
                  <a16:creationId xmlns:a16="http://schemas.microsoft.com/office/drawing/2014/main" xmlns="" id="{EE44F834-B905-40E8-9998-901300796D67}"/>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164">
              <a:extLst>
                <a:ext uri="{FF2B5EF4-FFF2-40B4-BE49-F238E27FC236}">
                  <a16:creationId xmlns:a16="http://schemas.microsoft.com/office/drawing/2014/main" xmlns="" id="{EFCA5072-EC6D-4592-AE80-E929E60CA39B}"/>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3" name="Group 22">
              <a:extLst>
                <a:ext uri="{FF2B5EF4-FFF2-40B4-BE49-F238E27FC236}">
                  <a16:creationId xmlns:a16="http://schemas.microsoft.com/office/drawing/2014/main" xmlns="" id="{B0713583-83C9-4136-9144-0BF04095C385}"/>
                </a:ext>
              </a:extLst>
            </p:cNvPr>
            <p:cNvGrpSpPr/>
            <p:nvPr userDrawn="1"/>
          </p:nvGrpSpPr>
          <p:grpSpPr>
            <a:xfrm>
              <a:off x="2235200" y="1676289"/>
              <a:ext cx="8248805" cy="4068623"/>
              <a:chOff x="1785409" y="1960529"/>
              <a:chExt cx="6680161" cy="3294909"/>
            </a:xfrm>
            <a:grpFill/>
          </p:grpSpPr>
          <p:sp>
            <p:nvSpPr>
              <p:cNvPr id="25" name="Freeform 5">
                <a:extLst>
                  <a:ext uri="{FF2B5EF4-FFF2-40B4-BE49-F238E27FC236}">
                    <a16:creationId xmlns:a16="http://schemas.microsoft.com/office/drawing/2014/main" xmlns="" id="{D3296002-A23A-4929-9E55-65094FEA330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6">
                <a:extLst>
                  <a:ext uri="{FF2B5EF4-FFF2-40B4-BE49-F238E27FC236}">
                    <a16:creationId xmlns:a16="http://schemas.microsoft.com/office/drawing/2014/main" xmlns="" id="{FED8140A-AAC2-4B22-9F99-9A17B2C835E7}"/>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7">
                <a:extLst>
                  <a:ext uri="{FF2B5EF4-FFF2-40B4-BE49-F238E27FC236}">
                    <a16:creationId xmlns:a16="http://schemas.microsoft.com/office/drawing/2014/main" xmlns="" id="{0F9B09F4-2F2F-4665-8570-6FB7085E2701}"/>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8">
                <a:extLst>
                  <a:ext uri="{FF2B5EF4-FFF2-40B4-BE49-F238E27FC236}">
                    <a16:creationId xmlns:a16="http://schemas.microsoft.com/office/drawing/2014/main" xmlns="" id="{D4F8B16E-FD38-45B9-B1C4-1A0BF4291CB3}"/>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9">
                <a:extLst>
                  <a:ext uri="{FF2B5EF4-FFF2-40B4-BE49-F238E27FC236}">
                    <a16:creationId xmlns:a16="http://schemas.microsoft.com/office/drawing/2014/main" xmlns="" id="{96B3A75F-C34D-41E4-ADAA-D65D451855CD}"/>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0">
                <a:extLst>
                  <a:ext uri="{FF2B5EF4-FFF2-40B4-BE49-F238E27FC236}">
                    <a16:creationId xmlns:a16="http://schemas.microsoft.com/office/drawing/2014/main" xmlns="" id="{FB1D35B2-39E6-49D5-B453-558F9406703C}"/>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11">
                <a:extLst>
                  <a:ext uri="{FF2B5EF4-FFF2-40B4-BE49-F238E27FC236}">
                    <a16:creationId xmlns:a16="http://schemas.microsoft.com/office/drawing/2014/main" xmlns="" id="{CBF925C0-B700-4F8D-8095-508CD8C83232}"/>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12">
                <a:extLst>
                  <a:ext uri="{FF2B5EF4-FFF2-40B4-BE49-F238E27FC236}">
                    <a16:creationId xmlns:a16="http://schemas.microsoft.com/office/drawing/2014/main" xmlns="" id="{B34E234E-D639-4582-BCB4-642188160FF5}"/>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Freeform 13">
                <a:extLst>
                  <a:ext uri="{FF2B5EF4-FFF2-40B4-BE49-F238E27FC236}">
                    <a16:creationId xmlns:a16="http://schemas.microsoft.com/office/drawing/2014/main" xmlns="" id="{1F219739-C54F-4C6E-B4D5-5EFE43831766}"/>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Freeform 14">
                <a:extLst>
                  <a:ext uri="{FF2B5EF4-FFF2-40B4-BE49-F238E27FC236}">
                    <a16:creationId xmlns:a16="http://schemas.microsoft.com/office/drawing/2014/main" xmlns="" id="{91C30A60-3319-4E53-BDC7-FBAC517D7131}"/>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Freeform 15">
                <a:extLst>
                  <a:ext uri="{FF2B5EF4-FFF2-40B4-BE49-F238E27FC236}">
                    <a16:creationId xmlns:a16="http://schemas.microsoft.com/office/drawing/2014/main" xmlns="" id="{CD6D3488-30A7-4104-ACBB-27A4144545B4}"/>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Freeform 16">
                <a:extLst>
                  <a:ext uri="{FF2B5EF4-FFF2-40B4-BE49-F238E27FC236}">
                    <a16:creationId xmlns:a16="http://schemas.microsoft.com/office/drawing/2014/main" xmlns="" id="{0FDD3F07-6170-4F79-B3F8-F9AD84AD207A}"/>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17">
                <a:extLst>
                  <a:ext uri="{FF2B5EF4-FFF2-40B4-BE49-F238E27FC236}">
                    <a16:creationId xmlns:a16="http://schemas.microsoft.com/office/drawing/2014/main" xmlns="" id="{FA5CA788-6A14-406D-AD0E-F356AA89A7BA}"/>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Freeform 18">
                <a:extLst>
                  <a:ext uri="{FF2B5EF4-FFF2-40B4-BE49-F238E27FC236}">
                    <a16:creationId xmlns:a16="http://schemas.microsoft.com/office/drawing/2014/main" xmlns="" id="{E7E4EA15-7677-4509-A8FE-0B58D7AFDF71}"/>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Freeform 19">
                <a:extLst>
                  <a:ext uri="{FF2B5EF4-FFF2-40B4-BE49-F238E27FC236}">
                    <a16:creationId xmlns:a16="http://schemas.microsoft.com/office/drawing/2014/main" xmlns="" id="{D2E91A33-E42D-4F31-B3BE-6D159C903254}"/>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20">
                <a:extLst>
                  <a:ext uri="{FF2B5EF4-FFF2-40B4-BE49-F238E27FC236}">
                    <a16:creationId xmlns:a16="http://schemas.microsoft.com/office/drawing/2014/main" xmlns="" id="{FB38FE85-1472-428C-8D9F-CA1A698B3E49}"/>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21">
                <a:extLst>
                  <a:ext uri="{FF2B5EF4-FFF2-40B4-BE49-F238E27FC236}">
                    <a16:creationId xmlns:a16="http://schemas.microsoft.com/office/drawing/2014/main" xmlns="" id="{103AE938-39D0-47D1-87B7-7B4C598DE49D}"/>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22">
                <a:extLst>
                  <a:ext uri="{FF2B5EF4-FFF2-40B4-BE49-F238E27FC236}">
                    <a16:creationId xmlns:a16="http://schemas.microsoft.com/office/drawing/2014/main" xmlns="" id="{4F4ADBE4-7A34-40AC-8BF6-83FF2984791A}"/>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23">
                <a:extLst>
                  <a:ext uri="{FF2B5EF4-FFF2-40B4-BE49-F238E27FC236}">
                    <a16:creationId xmlns:a16="http://schemas.microsoft.com/office/drawing/2014/main" xmlns="" id="{F70351F7-1D66-4782-8A36-E71F09634688}"/>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24">
                <a:extLst>
                  <a:ext uri="{FF2B5EF4-FFF2-40B4-BE49-F238E27FC236}">
                    <a16:creationId xmlns:a16="http://schemas.microsoft.com/office/drawing/2014/main" xmlns="" id="{33581E5B-E370-4D61-941F-71A2E52A2804}"/>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25">
                <a:extLst>
                  <a:ext uri="{FF2B5EF4-FFF2-40B4-BE49-F238E27FC236}">
                    <a16:creationId xmlns:a16="http://schemas.microsoft.com/office/drawing/2014/main" xmlns="" id="{3C45B1B2-ACE5-441F-82F5-46FA213707A8}"/>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 name="Freeform 26">
                <a:extLst>
                  <a:ext uri="{FF2B5EF4-FFF2-40B4-BE49-F238E27FC236}">
                    <a16:creationId xmlns:a16="http://schemas.microsoft.com/office/drawing/2014/main" xmlns="" id="{9C9E96F7-D2DB-4848-A4C3-60BE566987CA}"/>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 name="Freeform 27">
                <a:extLst>
                  <a:ext uri="{FF2B5EF4-FFF2-40B4-BE49-F238E27FC236}">
                    <a16:creationId xmlns:a16="http://schemas.microsoft.com/office/drawing/2014/main" xmlns="" id="{773B0BD8-57F1-4B19-81C1-A342BA4F6217}"/>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28">
                <a:extLst>
                  <a:ext uri="{FF2B5EF4-FFF2-40B4-BE49-F238E27FC236}">
                    <a16:creationId xmlns:a16="http://schemas.microsoft.com/office/drawing/2014/main" xmlns="" id="{2DFA8D16-9238-4E83-A49E-35DF74EC1E5D}"/>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29">
                <a:extLst>
                  <a:ext uri="{FF2B5EF4-FFF2-40B4-BE49-F238E27FC236}">
                    <a16:creationId xmlns:a16="http://schemas.microsoft.com/office/drawing/2014/main" xmlns="" id="{3E531247-02D1-4CA3-99A1-4AE7D02D53E0}"/>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8" name="Freeform 30">
                <a:extLst>
                  <a:ext uri="{FF2B5EF4-FFF2-40B4-BE49-F238E27FC236}">
                    <a16:creationId xmlns:a16="http://schemas.microsoft.com/office/drawing/2014/main" xmlns="" id="{42396486-4D06-409E-8CFD-D69A9DA937AA}"/>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9" name="Freeform 31">
                <a:extLst>
                  <a:ext uri="{FF2B5EF4-FFF2-40B4-BE49-F238E27FC236}">
                    <a16:creationId xmlns:a16="http://schemas.microsoft.com/office/drawing/2014/main" xmlns="" id="{09604288-D42C-4857-BA28-74173FC2D32F}"/>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0" name="Freeform 32">
                <a:extLst>
                  <a:ext uri="{FF2B5EF4-FFF2-40B4-BE49-F238E27FC236}">
                    <a16:creationId xmlns:a16="http://schemas.microsoft.com/office/drawing/2014/main" xmlns="" id="{010410A2-D70D-4FF3-B8BC-12FA02C68C39}"/>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1" name="Freeform 33">
                <a:extLst>
                  <a:ext uri="{FF2B5EF4-FFF2-40B4-BE49-F238E27FC236}">
                    <a16:creationId xmlns:a16="http://schemas.microsoft.com/office/drawing/2014/main" xmlns="" id="{DB9CC3AF-04D6-4558-A7E2-A265166D6B3D}"/>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2" name="Freeform 34">
                <a:extLst>
                  <a:ext uri="{FF2B5EF4-FFF2-40B4-BE49-F238E27FC236}">
                    <a16:creationId xmlns:a16="http://schemas.microsoft.com/office/drawing/2014/main" xmlns="" id="{39C72BDA-0215-472D-A012-C3106BA8B305}"/>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3" name="Freeform 35">
                <a:extLst>
                  <a:ext uri="{FF2B5EF4-FFF2-40B4-BE49-F238E27FC236}">
                    <a16:creationId xmlns:a16="http://schemas.microsoft.com/office/drawing/2014/main" xmlns="" id="{0718D27A-AD1B-4B72-933E-64137AACFEC0}"/>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4" name="Freeform 36">
                <a:extLst>
                  <a:ext uri="{FF2B5EF4-FFF2-40B4-BE49-F238E27FC236}">
                    <a16:creationId xmlns:a16="http://schemas.microsoft.com/office/drawing/2014/main" xmlns="" id="{DAB5F9DE-8BF5-469B-A436-A31846D592A9}"/>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5" name="Freeform 37">
                <a:extLst>
                  <a:ext uri="{FF2B5EF4-FFF2-40B4-BE49-F238E27FC236}">
                    <a16:creationId xmlns:a16="http://schemas.microsoft.com/office/drawing/2014/main" xmlns="" id="{AB627A17-04EE-499D-8BC0-D4DF3C5FC67B}"/>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6" name="Freeform 38">
                <a:extLst>
                  <a:ext uri="{FF2B5EF4-FFF2-40B4-BE49-F238E27FC236}">
                    <a16:creationId xmlns:a16="http://schemas.microsoft.com/office/drawing/2014/main" xmlns="" id="{8344CECB-D3E8-43F5-A3BD-32AC82D7F89C}"/>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7" name="Freeform 39">
                <a:extLst>
                  <a:ext uri="{FF2B5EF4-FFF2-40B4-BE49-F238E27FC236}">
                    <a16:creationId xmlns:a16="http://schemas.microsoft.com/office/drawing/2014/main" xmlns="" id="{66E1376A-B4B3-4685-9A6C-C04A9064F3F4}"/>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8" name="Freeform 40">
                <a:extLst>
                  <a:ext uri="{FF2B5EF4-FFF2-40B4-BE49-F238E27FC236}">
                    <a16:creationId xmlns:a16="http://schemas.microsoft.com/office/drawing/2014/main" xmlns="" id="{20F4D6FE-05D0-49F3-AAC4-99A9A60D432B}"/>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9" name="Freeform 41">
                <a:extLst>
                  <a:ext uri="{FF2B5EF4-FFF2-40B4-BE49-F238E27FC236}">
                    <a16:creationId xmlns:a16="http://schemas.microsoft.com/office/drawing/2014/main" xmlns="" id="{879688A1-7DD6-4013-B2AE-FC5A60E048DB}"/>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0" name="Freeform 42">
                <a:extLst>
                  <a:ext uri="{FF2B5EF4-FFF2-40B4-BE49-F238E27FC236}">
                    <a16:creationId xmlns:a16="http://schemas.microsoft.com/office/drawing/2014/main" xmlns="" id="{62F8FAC2-B223-4C76-864D-351F0E895763}"/>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1" name="Freeform 43">
                <a:extLst>
                  <a:ext uri="{FF2B5EF4-FFF2-40B4-BE49-F238E27FC236}">
                    <a16:creationId xmlns:a16="http://schemas.microsoft.com/office/drawing/2014/main" xmlns="" id="{808D8C37-B876-4375-BD70-8E9EF34D2754}"/>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2" name="Freeform 44">
                <a:extLst>
                  <a:ext uri="{FF2B5EF4-FFF2-40B4-BE49-F238E27FC236}">
                    <a16:creationId xmlns:a16="http://schemas.microsoft.com/office/drawing/2014/main" xmlns="" id="{DA4B656B-1A4B-4E74-83C6-AE84D470D0AA}"/>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3" name="Freeform 45">
                <a:extLst>
                  <a:ext uri="{FF2B5EF4-FFF2-40B4-BE49-F238E27FC236}">
                    <a16:creationId xmlns:a16="http://schemas.microsoft.com/office/drawing/2014/main" xmlns="" id="{1650AC67-2EDE-43CA-A0E8-FF70CA8D28E4}"/>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4" name="Freeform 46">
                <a:extLst>
                  <a:ext uri="{FF2B5EF4-FFF2-40B4-BE49-F238E27FC236}">
                    <a16:creationId xmlns:a16="http://schemas.microsoft.com/office/drawing/2014/main" xmlns="" id="{A0CF96C3-E9EF-4D92-B118-EE90FB2B336B}"/>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5" name="Freeform 47">
                <a:extLst>
                  <a:ext uri="{FF2B5EF4-FFF2-40B4-BE49-F238E27FC236}">
                    <a16:creationId xmlns:a16="http://schemas.microsoft.com/office/drawing/2014/main" xmlns="" id="{461F8687-EA8B-4389-93CD-6D84D7BABE1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6" name="Freeform 48">
                <a:extLst>
                  <a:ext uri="{FF2B5EF4-FFF2-40B4-BE49-F238E27FC236}">
                    <a16:creationId xmlns:a16="http://schemas.microsoft.com/office/drawing/2014/main" xmlns="" id="{76CA3754-692B-4A82-AD2E-5909FC3C46B6}"/>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7" name="Freeform 49">
                <a:extLst>
                  <a:ext uri="{FF2B5EF4-FFF2-40B4-BE49-F238E27FC236}">
                    <a16:creationId xmlns:a16="http://schemas.microsoft.com/office/drawing/2014/main" xmlns="" id="{3D3A646E-514A-4987-A8C3-E8D36733CDAF}"/>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8" name="Freeform 50">
                <a:extLst>
                  <a:ext uri="{FF2B5EF4-FFF2-40B4-BE49-F238E27FC236}">
                    <a16:creationId xmlns:a16="http://schemas.microsoft.com/office/drawing/2014/main" xmlns="" id="{FFFA6464-E4A4-4677-ABEC-51DAF4363352}"/>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9" name="Freeform 51">
                <a:extLst>
                  <a:ext uri="{FF2B5EF4-FFF2-40B4-BE49-F238E27FC236}">
                    <a16:creationId xmlns:a16="http://schemas.microsoft.com/office/drawing/2014/main" xmlns="" id="{2ED64186-FD6C-4093-BDA2-BEAB38098A3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0" name="Freeform 52">
                <a:extLst>
                  <a:ext uri="{FF2B5EF4-FFF2-40B4-BE49-F238E27FC236}">
                    <a16:creationId xmlns:a16="http://schemas.microsoft.com/office/drawing/2014/main" xmlns="" id="{DB3C8C1E-FC9F-49CD-A077-BC8905FBFEF7}"/>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1" name="Freeform 53">
                <a:extLst>
                  <a:ext uri="{FF2B5EF4-FFF2-40B4-BE49-F238E27FC236}">
                    <a16:creationId xmlns:a16="http://schemas.microsoft.com/office/drawing/2014/main" xmlns="" id="{7DD13C1E-B335-485D-99E3-9023AAD18BE3}"/>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2" name="Freeform 54">
                <a:extLst>
                  <a:ext uri="{FF2B5EF4-FFF2-40B4-BE49-F238E27FC236}">
                    <a16:creationId xmlns:a16="http://schemas.microsoft.com/office/drawing/2014/main" xmlns="" id="{F27FF28E-3D17-44CC-A408-B1802CCD986C}"/>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3" name="Freeform 55">
                <a:extLst>
                  <a:ext uri="{FF2B5EF4-FFF2-40B4-BE49-F238E27FC236}">
                    <a16:creationId xmlns:a16="http://schemas.microsoft.com/office/drawing/2014/main" xmlns="" id="{9216E07F-B844-425B-A6AC-27CEA554D023}"/>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4" name="Freeform 56">
                <a:extLst>
                  <a:ext uri="{FF2B5EF4-FFF2-40B4-BE49-F238E27FC236}">
                    <a16:creationId xmlns:a16="http://schemas.microsoft.com/office/drawing/2014/main" xmlns="" id="{C2D611B5-FE8A-4AD7-8163-D04F268D09EC}"/>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5" name="Freeform 57">
                <a:extLst>
                  <a:ext uri="{FF2B5EF4-FFF2-40B4-BE49-F238E27FC236}">
                    <a16:creationId xmlns:a16="http://schemas.microsoft.com/office/drawing/2014/main" xmlns="" id="{4545332F-41A5-4948-B6F0-547E31956258}"/>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6" name="Freeform 58">
                <a:extLst>
                  <a:ext uri="{FF2B5EF4-FFF2-40B4-BE49-F238E27FC236}">
                    <a16:creationId xmlns:a16="http://schemas.microsoft.com/office/drawing/2014/main" xmlns="" id="{9986D05E-05AE-442D-A89A-29D7EB8E576E}"/>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7" name="Freeform 59">
                <a:extLst>
                  <a:ext uri="{FF2B5EF4-FFF2-40B4-BE49-F238E27FC236}">
                    <a16:creationId xmlns:a16="http://schemas.microsoft.com/office/drawing/2014/main" xmlns="" id="{965281FD-3016-482D-AAE7-051B9A6AD433}"/>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8" name="Freeform 60">
                <a:extLst>
                  <a:ext uri="{FF2B5EF4-FFF2-40B4-BE49-F238E27FC236}">
                    <a16:creationId xmlns:a16="http://schemas.microsoft.com/office/drawing/2014/main" xmlns="" id="{455D062D-057E-4600-A987-D29130B5597E}"/>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9" name="Freeform 61">
                <a:extLst>
                  <a:ext uri="{FF2B5EF4-FFF2-40B4-BE49-F238E27FC236}">
                    <a16:creationId xmlns:a16="http://schemas.microsoft.com/office/drawing/2014/main" xmlns="" id="{4A8AAB3B-86D0-4860-8E80-AB5134E129C8}"/>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0" name="Freeform 62">
                <a:extLst>
                  <a:ext uri="{FF2B5EF4-FFF2-40B4-BE49-F238E27FC236}">
                    <a16:creationId xmlns:a16="http://schemas.microsoft.com/office/drawing/2014/main" xmlns="" id="{5FCD7370-0FA7-41A2-A83B-D14E59DF452B}"/>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1" name="Freeform 63">
                <a:extLst>
                  <a:ext uri="{FF2B5EF4-FFF2-40B4-BE49-F238E27FC236}">
                    <a16:creationId xmlns:a16="http://schemas.microsoft.com/office/drawing/2014/main" xmlns="" id="{43C5979F-341F-4645-BC01-8302A25503DA}"/>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2" name="Freeform 64">
                <a:extLst>
                  <a:ext uri="{FF2B5EF4-FFF2-40B4-BE49-F238E27FC236}">
                    <a16:creationId xmlns:a16="http://schemas.microsoft.com/office/drawing/2014/main" xmlns="" id="{729B3571-7807-42CF-8784-73555F1465C5}"/>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3" name="Freeform 65">
                <a:extLst>
                  <a:ext uri="{FF2B5EF4-FFF2-40B4-BE49-F238E27FC236}">
                    <a16:creationId xmlns:a16="http://schemas.microsoft.com/office/drawing/2014/main" xmlns="" id="{C34F2873-BDFD-4C4D-AB67-AF767D5951D2}"/>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4" name="Freeform 66">
                <a:extLst>
                  <a:ext uri="{FF2B5EF4-FFF2-40B4-BE49-F238E27FC236}">
                    <a16:creationId xmlns:a16="http://schemas.microsoft.com/office/drawing/2014/main" xmlns="" id="{F88956E0-4BC6-4C59-BBDE-53959937DF12}"/>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5" name="Freeform 67">
                <a:extLst>
                  <a:ext uri="{FF2B5EF4-FFF2-40B4-BE49-F238E27FC236}">
                    <a16:creationId xmlns:a16="http://schemas.microsoft.com/office/drawing/2014/main" xmlns="" id="{C76DDD5C-A587-48E6-8AC8-97521AC5BF90}"/>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6" name="Freeform 68">
                <a:extLst>
                  <a:ext uri="{FF2B5EF4-FFF2-40B4-BE49-F238E27FC236}">
                    <a16:creationId xmlns:a16="http://schemas.microsoft.com/office/drawing/2014/main" xmlns="" id="{614783C4-9365-4E3F-B556-9C22D376AF4E}"/>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7" name="Freeform 69">
                <a:extLst>
                  <a:ext uri="{FF2B5EF4-FFF2-40B4-BE49-F238E27FC236}">
                    <a16:creationId xmlns:a16="http://schemas.microsoft.com/office/drawing/2014/main" xmlns="" id="{FCDDCF65-477E-47F9-ADC0-41DCEF2C1265}"/>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8" name="Freeform 70">
                <a:extLst>
                  <a:ext uri="{FF2B5EF4-FFF2-40B4-BE49-F238E27FC236}">
                    <a16:creationId xmlns:a16="http://schemas.microsoft.com/office/drawing/2014/main" xmlns="" id="{75E5A5C3-A926-487C-B649-1CCB3954B503}"/>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9" name="Freeform 71">
                <a:extLst>
                  <a:ext uri="{FF2B5EF4-FFF2-40B4-BE49-F238E27FC236}">
                    <a16:creationId xmlns:a16="http://schemas.microsoft.com/office/drawing/2014/main" xmlns="" id="{E879E9D2-8851-43B8-A6D9-E854FD2B2B08}"/>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0" name="Freeform 72">
                <a:extLst>
                  <a:ext uri="{FF2B5EF4-FFF2-40B4-BE49-F238E27FC236}">
                    <a16:creationId xmlns:a16="http://schemas.microsoft.com/office/drawing/2014/main" xmlns="" id="{34BF832D-B686-4D28-AB7C-15B5490BEE7E}"/>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1" name="Freeform 73">
                <a:extLst>
                  <a:ext uri="{FF2B5EF4-FFF2-40B4-BE49-F238E27FC236}">
                    <a16:creationId xmlns:a16="http://schemas.microsoft.com/office/drawing/2014/main" xmlns="" id="{9535DD5F-F3A6-4113-8679-A88038B6E503}"/>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2" name="Freeform 74">
                <a:extLst>
                  <a:ext uri="{FF2B5EF4-FFF2-40B4-BE49-F238E27FC236}">
                    <a16:creationId xmlns:a16="http://schemas.microsoft.com/office/drawing/2014/main" xmlns="" id="{D7EC02C0-912F-4C8E-A7D9-4BD099ACD23C}"/>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3" name="Freeform 75">
                <a:extLst>
                  <a:ext uri="{FF2B5EF4-FFF2-40B4-BE49-F238E27FC236}">
                    <a16:creationId xmlns:a16="http://schemas.microsoft.com/office/drawing/2014/main" xmlns="" id="{980DDFE4-B15E-445B-85CD-1EBBEE597B2A}"/>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4" name="Freeform 76">
                <a:extLst>
                  <a:ext uri="{FF2B5EF4-FFF2-40B4-BE49-F238E27FC236}">
                    <a16:creationId xmlns:a16="http://schemas.microsoft.com/office/drawing/2014/main" xmlns="" id="{5E60AEF0-EDBC-4EC3-AB0F-214C4CA611C0}"/>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5" name="Freeform 77">
                <a:extLst>
                  <a:ext uri="{FF2B5EF4-FFF2-40B4-BE49-F238E27FC236}">
                    <a16:creationId xmlns:a16="http://schemas.microsoft.com/office/drawing/2014/main" xmlns="" id="{E5B51A1A-F878-45C6-9724-8E834194D9AD}"/>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6" name="Freeform 78">
                <a:extLst>
                  <a:ext uri="{FF2B5EF4-FFF2-40B4-BE49-F238E27FC236}">
                    <a16:creationId xmlns:a16="http://schemas.microsoft.com/office/drawing/2014/main" xmlns="" id="{BCBD1127-67B1-43A2-9B74-D4B2EFAFF50C}"/>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7" name="Freeform 79">
                <a:extLst>
                  <a:ext uri="{FF2B5EF4-FFF2-40B4-BE49-F238E27FC236}">
                    <a16:creationId xmlns:a16="http://schemas.microsoft.com/office/drawing/2014/main" xmlns="" id="{E8060256-E426-4362-9D58-F748DE3F3FE9}"/>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8" name="Freeform 80">
                <a:extLst>
                  <a:ext uri="{FF2B5EF4-FFF2-40B4-BE49-F238E27FC236}">
                    <a16:creationId xmlns:a16="http://schemas.microsoft.com/office/drawing/2014/main" xmlns="" id="{81302BAC-BDD3-406B-B3F4-19430A292F9D}"/>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9" name="Freeform 81">
                <a:extLst>
                  <a:ext uri="{FF2B5EF4-FFF2-40B4-BE49-F238E27FC236}">
                    <a16:creationId xmlns:a16="http://schemas.microsoft.com/office/drawing/2014/main" xmlns="" id="{2AB420C5-BAC5-4E2D-8DC9-A2E2EEE55040}"/>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 name="Freeform 82">
                <a:extLst>
                  <a:ext uri="{FF2B5EF4-FFF2-40B4-BE49-F238E27FC236}">
                    <a16:creationId xmlns:a16="http://schemas.microsoft.com/office/drawing/2014/main" xmlns="" id="{A0EDB801-0B7E-4544-A9C5-FEAB75611DEA}"/>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1" name="Freeform 83">
                <a:extLst>
                  <a:ext uri="{FF2B5EF4-FFF2-40B4-BE49-F238E27FC236}">
                    <a16:creationId xmlns:a16="http://schemas.microsoft.com/office/drawing/2014/main" xmlns="" id="{66D09031-F43C-4C93-989A-C0CC57C467D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2" name="Freeform 84">
                <a:extLst>
                  <a:ext uri="{FF2B5EF4-FFF2-40B4-BE49-F238E27FC236}">
                    <a16:creationId xmlns:a16="http://schemas.microsoft.com/office/drawing/2014/main" xmlns="" id="{635EA3DA-03D8-4312-9596-FC03DB58B8E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3" name="Freeform 85">
                <a:extLst>
                  <a:ext uri="{FF2B5EF4-FFF2-40B4-BE49-F238E27FC236}">
                    <a16:creationId xmlns:a16="http://schemas.microsoft.com/office/drawing/2014/main" xmlns="" id="{3B66DA0F-C314-4A6C-92F1-E34701BF2267}"/>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4" name="Freeform 86">
                <a:extLst>
                  <a:ext uri="{FF2B5EF4-FFF2-40B4-BE49-F238E27FC236}">
                    <a16:creationId xmlns:a16="http://schemas.microsoft.com/office/drawing/2014/main" xmlns="" id="{F22A9774-A094-4E6E-AABA-9D87745D22D4}"/>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5" name="Freeform 87">
                <a:extLst>
                  <a:ext uri="{FF2B5EF4-FFF2-40B4-BE49-F238E27FC236}">
                    <a16:creationId xmlns:a16="http://schemas.microsoft.com/office/drawing/2014/main" xmlns="" id="{C7D89AEA-B89E-4E16-9AB8-FD5DA7BAD737}"/>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6" name="Freeform 88">
                <a:extLst>
                  <a:ext uri="{FF2B5EF4-FFF2-40B4-BE49-F238E27FC236}">
                    <a16:creationId xmlns:a16="http://schemas.microsoft.com/office/drawing/2014/main" xmlns="" id="{D1558FCB-EE3B-40FC-A140-3AE8F2370D03}"/>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7" name="Freeform 89">
                <a:extLst>
                  <a:ext uri="{FF2B5EF4-FFF2-40B4-BE49-F238E27FC236}">
                    <a16:creationId xmlns:a16="http://schemas.microsoft.com/office/drawing/2014/main" xmlns="" id="{590BAE44-B945-477E-A357-6553FAC7A7CF}"/>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8" name="Freeform 90">
                <a:extLst>
                  <a:ext uri="{FF2B5EF4-FFF2-40B4-BE49-F238E27FC236}">
                    <a16:creationId xmlns:a16="http://schemas.microsoft.com/office/drawing/2014/main" xmlns="" id="{7772BAEB-D8EF-41AD-AD4E-0E427ABE0949}"/>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9" name="Freeform 91">
                <a:extLst>
                  <a:ext uri="{FF2B5EF4-FFF2-40B4-BE49-F238E27FC236}">
                    <a16:creationId xmlns:a16="http://schemas.microsoft.com/office/drawing/2014/main" xmlns="" id="{4E7B545B-F0F3-46DA-B077-A0FCA57BD5F9}"/>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0" name="Freeform 92">
                <a:extLst>
                  <a:ext uri="{FF2B5EF4-FFF2-40B4-BE49-F238E27FC236}">
                    <a16:creationId xmlns:a16="http://schemas.microsoft.com/office/drawing/2014/main" xmlns="" id="{C58C0223-442F-4D46-B771-1ABC2D102235}"/>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1" name="Freeform 93">
                <a:extLst>
                  <a:ext uri="{FF2B5EF4-FFF2-40B4-BE49-F238E27FC236}">
                    <a16:creationId xmlns:a16="http://schemas.microsoft.com/office/drawing/2014/main" xmlns="" id="{E07B8F9C-30BE-4176-A0F1-3DA9F88B79C0}"/>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2" name="Freeform 94">
                <a:extLst>
                  <a:ext uri="{FF2B5EF4-FFF2-40B4-BE49-F238E27FC236}">
                    <a16:creationId xmlns:a16="http://schemas.microsoft.com/office/drawing/2014/main" xmlns="" id="{90A011FA-6DDE-448A-8FC3-7AD30F57B3AB}"/>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3" name="Freeform 95">
                <a:extLst>
                  <a:ext uri="{FF2B5EF4-FFF2-40B4-BE49-F238E27FC236}">
                    <a16:creationId xmlns:a16="http://schemas.microsoft.com/office/drawing/2014/main" xmlns="" id="{3EAC63D5-1105-4DD3-83E9-0218F98E5D4E}"/>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4" name="Freeform 96">
                <a:extLst>
                  <a:ext uri="{FF2B5EF4-FFF2-40B4-BE49-F238E27FC236}">
                    <a16:creationId xmlns:a16="http://schemas.microsoft.com/office/drawing/2014/main" xmlns="" id="{1A73323B-1813-4200-911E-0DA88C51BF28}"/>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5" name="Freeform 97">
                <a:extLst>
                  <a:ext uri="{FF2B5EF4-FFF2-40B4-BE49-F238E27FC236}">
                    <a16:creationId xmlns:a16="http://schemas.microsoft.com/office/drawing/2014/main" xmlns="" id="{A1E16A30-49C6-4795-95E1-27B6122AA6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6" name="Freeform 98">
                <a:extLst>
                  <a:ext uri="{FF2B5EF4-FFF2-40B4-BE49-F238E27FC236}">
                    <a16:creationId xmlns:a16="http://schemas.microsoft.com/office/drawing/2014/main" xmlns="" id="{0C94DFED-6D47-44B0-9BBB-ED8E342038FE}"/>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7" name="Freeform 99">
                <a:extLst>
                  <a:ext uri="{FF2B5EF4-FFF2-40B4-BE49-F238E27FC236}">
                    <a16:creationId xmlns:a16="http://schemas.microsoft.com/office/drawing/2014/main" xmlns="" id="{5F21D749-6219-4185-8BB7-CA3B31D70AE0}"/>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8" name="Freeform 100">
                <a:extLst>
                  <a:ext uri="{FF2B5EF4-FFF2-40B4-BE49-F238E27FC236}">
                    <a16:creationId xmlns:a16="http://schemas.microsoft.com/office/drawing/2014/main" xmlns="" id="{59FE0E6A-0193-4442-A607-602F4D359103}"/>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9" name="Freeform 101">
                <a:extLst>
                  <a:ext uri="{FF2B5EF4-FFF2-40B4-BE49-F238E27FC236}">
                    <a16:creationId xmlns:a16="http://schemas.microsoft.com/office/drawing/2014/main" xmlns="" id="{BB059A86-4851-4435-AFBE-03D13F488CC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0" name="Freeform 102">
                <a:extLst>
                  <a:ext uri="{FF2B5EF4-FFF2-40B4-BE49-F238E27FC236}">
                    <a16:creationId xmlns:a16="http://schemas.microsoft.com/office/drawing/2014/main" xmlns="" id="{A7ADB567-D85E-47D0-8A32-53CF05ECD395}"/>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1" name="Freeform 103">
                <a:extLst>
                  <a:ext uri="{FF2B5EF4-FFF2-40B4-BE49-F238E27FC236}">
                    <a16:creationId xmlns:a16="http://schemas.microsoft.com/office/drawing/2014/main" xmlns="" id="{11BA8FA8-5CC9-4061-879C-2417453EC4CA}"/>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2" name="Freeform 104">
                <a:extLst>
                  <a:ext uri="{FF2B5EF4-FFF2-40B4-BE49-F238E27FC236}">
                    <a16:creationId xmlns:a16="http://schemas.microsoft.com/office/drawing/2014/main" xmlns="" id="{A9898D0B-9E7A-42A1-B6E2-02C5A722A7D2}"/>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3" name="Freeform 105">
                <a:extLst>
                  <a:ext uri="{FF2B5EF4-FFF2-40B4-BE49-F238E27FC236}">
                    <a16:creationId xmlns:a16="http://schemas.microsoft.com/office/drawing/2014/main" xmlns="" id="{A9F76C44-733C-4368-B5F3-BFFABECCF305}"/>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4" name="Freeform 106">
                <a:extLst>
                  <a:ext uri="{FF2B5EF4-FFF2-40B4-BE49-F238E27FC236}">
                    <a16:creationId xmlns:a16="http://schemas.microsoft.com/office/drawing/2014/main" xmlns="" id="{FF8ED26C-58A8-4544-A811-2AEE3A1DFA26}"/>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5" name="Freeform 108">
                <a:extLst>
                  <a:ext uri="{FF2B5EF4-FFF2-40B4-BE49-F238E27FC236}">
                    <a16:creationId xmlns:a16="http://schemas.microsoft.com/office/drawing/2014/main" xmlns="" id="{2167C2D9-57A8-44DD-9160-CECDD75473C8}"/>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6" name="Freeform 109">
                <a:extLst>
                  <a:ext uri="{FF2B5EF4-FFF2-40B4-BE49-F238E27FC236}">
                    <a16:creationId xmlns:a16="http://schemas.microsoft.com/office/drawing/2014/main" xmlns="" id="{B0CCD97E-FBB9-4BA2-A4C9-F44CA783F34A}"/>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7" name="Freeform 110">
                <a:extLst>
                  <a:ext uri="{FF2B5EF4-FFF2-40B4-BE49-F238E27FC236}">
                    <a16:creationId xmlns:a16="http://schemas.microsoft.com/office/drawing/2014/main" xmlns="" id="{C3CF7DDD-A85A-47E2-B187-75BCC184C22C}"/>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8" name="Freeform 111">
                <a:extLst>
                  <a:ext uri="{FF2B5EF4-FFF2-40B4-BE49-F238E27FC236}">
                    <a16:creationId xmlns:a16="http://schemas.microsoft.com/office/drawing/2014/main" xmlns="" id="{5A3B868B-5E39-47F1-8D20-22558C94FF8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9" name="Freeform 112">
                <a:extLst>
                  <a:ext uri="{FF2B5EF4-FFF2-40B4-BE49-F238E27FC236}">
                    <a16:creationId xmlns:a16="http://schemas.microsoft.com/office/drawing/2014/main" xmlns="" id="{14782A59-9FCB-458F-BFE4-49DEAED5F38C}"/>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0" name="Freeform 113">
                <a:extLst>
                  <a:ext uri="{FF2B5EF4-FFF2-40B4-BE49-F238E27FC236}">
                    <a16:creationId xmlns:a16="http://schemas.microsoft.com/office/drawing/2014/main" xmlns="" id="{0EC28739-BBBE-4AA6-9748-6DE7AE8B7644}"/>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1" name="Freeform 114">
                <a:extLst>
                  <a:ext uri="{FF2B5EF4-FFF2-40B4-BE49-F238E27FC236}">
                    <a16:creationId xmlns:a16="http://schemas.microsoft.com/office/drawing/2014/main" xmlns="" id="{41448CCB-D666-4097-BA88-39AF415F3F4B}"/>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2" name="Freeform 115">
                <a:extLst>
                  <a:ext uri="{FF2B5EF4-FFF2-40B4-BE49-F238E27FC236}">
                    <a16:creationId xmlns:a16="http://schemas.microsoft.com/office/drawing/2014/main" xmlns="" id="{B7B182F3-77F4-4B29-9E21-465B16668358}"/>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3" name="Freeform 116">
                <a:extLst>
                  <a:ext uri="{FF2B5EF4-FFF2-40B4-BE49-F238E27FC236}">
                    <a16:creationId xmlns:a16="http://schemas.microsoft.com/office/drawing/2014/main" xmlns="" id="{B7E42A2E-CADC-4D53-847D-E2603B62D6DA}"/>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4" name="Freeform 117">
                <a:extLst>
                  <a:ext uri="{FF2B5EF4-FFF2-40B4-BE49-F238E27FC236}">
                    <a16:creationId xmlns:a16="http://schemas.microsoft.com/office/drawing/2014/main" xmlns="" id="{C239C1FA-2BB7-4686-B83D-402FA804C70F}"/>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5" name="Freeform 118">
                <a:extLst>
                  <a:ext uri="{FF2B5EF4-FFF2-40B4-BE49-F238E27FC236}">
                    <a16:creationId xmlns:a16="http://schemas.microsoft.com/office/drawing/2014/main" xmlns="" id="{2F716064-8337-4A5F-B5CB-4A17B3B9E50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6" name="Freeform 119">
                <a:extLst>
                  <a:ext uri="{FF2B5EF4-FFF2-40B4-BE49-F238E27FC236}">
                    <a16:creationId xmlns:a16="http://schemas.microsoft.com/office/drawing/2014/main" xmlns="" id="{5BB7F68A-8FC8-4C34-8ADC-585C0866E522}"/>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7" name="Freeform 120">
                <a:extLst>
                  <a:ext uri="{FF2B5EF4-FFF2-40B4-BE49-F238E27FC236}">
                    <a16:creationId xmlns:a16="http://schemas.microsoft.com/office/drawing/2014/main" xmlns="" id="{D3A769B6-F2F7-4309-AE69-256CD8B9B0F3}"/>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8" name="Freeform 121">
                <a:extLst>
                  <a:ext uri="{FF2B5EF4-FFF2-40B4-BE49-F238E27FC236}">
                    <a16:creationId xmlns:a16="http://schemas.microsoft.com/office/drawing/2014/main" xmlns="" id="{D20E26EF-D345-4F2D-BD1F-411700C014BA}"/>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9" name="Freeform 122">
                <a:extLst>
                  <a:ext uri="{FF2B5EF4-FFF2-40B4-BE49-F238E27FC236}">
                    <a16:creationId xmlns:a16="http://schemas.microsoft.com/office/drawing/2014/main" xmlns="" id="{9F971173-E5A1-4CDA-B4E5-700915534A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0" name="Freeform 123">
                <a:extLst>
                  <a:ext uri="{FF2B5EF4-FFF2-40B4-BE49-F238E27FC236}">
                    <a16:creationId xmlns:a16="http://schemas.microsoft.com/office/drawing/2014/main" xmlns="" id="{AB7D340D-7836-44F9-8927-233B03A5443E}"/>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1" name="Freeform 124">
                <a:extLst>
                  <a:ext uri="{FF2B5EF4-FFF2-40B4-BE49-F238E27FC236}">
                    <a16:creationId xmlns:a16="http://schemas.microsoft.com/office/drawing/2014/main" xmlns="" id="{B3FC93D9-9E68-40B1-B9B6-9676B67A188A}"/>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2" name="Freeform 125">
                <a:extLst>
                  <a:ext uri="{FF2B5EF4-FFF2-40B4-BE49-F238E27FC236}">
                    <a16:creationId xmlns:a16="http://schemas.microsoft.com/office/drawing/2014/main" xmlns="" id="{3615268B-60DD-409D-AFA3-C0ECC44ED45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3" name="Freeform 127">
                <a:extLst>
                  <a:ext uri="{FF2B5EF4-FFF2-40B4-BE49-F238E27FC236}">
                    <a16:creationId xmlns:a16="http://schemas.microsoft.com/office/drawing/2014/main" xmlns="" id="{B854320E-869A-4D3E-A4E5-D216EC37DDB6}"/>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4" name="Freeform 128">
                <a:extLst>
                  <a:ext uri="{FF2B5EF4-FFF2-40B4-BE49-F238E27FC236}">
                    <a16:creationId xmlns:a16="http://schemas.microsoft.com/office/drawing/2014/main" xmlns="" id="{C5756188-8FC8-4C25-848D-E96D6256B4DD}"/>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5" name="Freeform 129">
                <a:extLst>
                  <a:ext uri="{FF2B5EF4-FFF2-40B4-BE49-F238E27FC236}">
                    <a16:creationId xmlns:a16="http://schemas.microsoft.com/office/drawing/2014/main" xmlns="" id="{23E3022C-7389-4858-8D15-FA12CE4EE539}"/>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6" name="Freeform 130">
                <a:extLst>
                  <a:ext uri="{FF2B5EF4-FFF2-40B4-BE49-F238E27FC236}">
                    <a16:creationId xmlns:a16="http://schemas.microsoft.com/office/drawing/2014/main" xmlns="" id="{70A79249-3A58-4E21-99E4-3B6CC8152FB7}"/>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7" name="Freeform 131">
                <a:extLst>
                  <a:ext uri="{FF2B5EF4-FFF2-40B4-BE49-F238E27FC236}">
                    <a16:creationId xmlns:a16="http://schemas.microsoft.com/office/drawing/2014/main" xmlns="" id="{8BBC3B11-E425-46A6-ACD3-342300E3185A}"/>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8" name="Freeform 132">
                <a:extLst>
                  <a:ext uri="{FF2B5EF4-FFF2-40B4-BE49-F238E27FC236}">
                    <a16:creationId xmlns:a16="http://schemas.microsoft.com/office/drawing/2014/main" xmlns="" id="{76557874-C6A4-4D64-BA0F-605130AF8F83}"/>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9" name="Freeform 133">
                <a:extLst>
                  <a:ext uri="{FF2B5EF4-FFF2-40B4-BE49-F238E27FC236}">
                    <a16:creationId xmlns:a16="http://schemas.microsoft.com/office/drawing/2014/main" xmlns="" id="{9A7B86E2-5E9B-4427-9EF3-5EC9B138290D}"/>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0" name="Freeform 134">
                <a:extLst>
                  <a:ext uri="{FF2B5EF4-FFF2-40B4-BE49-F238E27FC236}">
                    <a16:creationId xmlns:a16="http://schemas.microsoft.com/office/drawing/2014/main" xmlns="" id="{0EAC33F8-EB65-4B8E-803E-A78A01694A23}"/>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1" name="Freeform 135">
                <a:extLst>
                  <a:ext uri="{FF2B5EF4-FFF2-40B4-BE49-F238E27FC236}">
                    <a16:creationId xmlns:a16="http://schemas.microsoft.com/office/drawing/2014/main" xmlns="" id="{63B85D47-BAA8-4528-9EB7-B18C507388B6}"/>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2" name="Freeform 136">
                <a:extLst>
                  <a:ext uri="{FF2B5EF4-FFF2-40B4-BE49-F238E27FC236}">
                    <a16:creationId xmlns:a16="http://schemas.microsoft.com/office/drawing/2014/main" xmlns="" id="{59B2558C-3635-4BB4-A34F-F911FFC792E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3" name="Freeform 137">
                <a:extLst>
                  <a:ext uri="{FF2B5EF4-FFF2-40B4-BE49-F238E27FC236}">
                    <a16:creationId xmlns:a16="http://schemas.microsoft.com/office/drawing/2014/main" xmlns="" id="{C1073807-0CAA-43F1-BC3F-A273356A7066}"/>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4" name="Freeform 138">
                <a:extLst>
                  <a:ext uri="{FF2B5EF4-FFF2-40B4-BE49-F238E27FC236}">
                    <a16:creationId xmlns:a16="http://schemas.microsoft.com/office/drawing/2014/main" xmlns="" id="{CCFA9354-8D59-4F0E-8C64-D9D529BCA045}"/>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5" name="Freeform 139">
                <a:extLst>
                  <a:ext uri="{FF2B5EF4-FFF2-40B4-BE49-F238E27FC236}">
                    <a16:creationId xmlns:a16="http://schemas.microsoft.com/office/drawing/2014/main" xmlns="" id="{302DE450-F28F-40CE-A152-968E9DE14E6C}"/>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6" name="Freeform 140">
                <a:extLst>
                  <a:ext uri="{FF2B5EF4-FFF2-40B4-BE49-F238E27FC236}">
                    <a16:creationId xmlns:a16="http://schemas.microsoft.com/office/drawing/2014/main" xmlns="" id="{0163AC0F-A3E5-40A1-BED1-9632663B1CC3}"/>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7" name="Freeform 141">
                <a:extLst>
                  <a:ext uri="{FF2B5EF4-FFF2-40B4-BE49-F238E27FC236}">
                    <a16:creationId xmlns:a16="http://schemas.microsoft.com/office/drawing/2014/main" xmlns="" id="{F7943544-FC11-46BC-80DD-E11842C960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8" name="Freeform 142">
                <a:extLst>
                  <a:ext uri="{FF2B5EF4-FFF2-40B4-BE49-F238E27FC236}">
                    <a16:creationId xmlns:a16="http://schemas.microsoft.com/office/drawing/2014/main" xmlns="" id="{F5BC48B7-BB30-48FE-BC28-665FA18E7BE5}"/>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9" name="Freeform 143">
                <a:extLst>
                  <a:ext uri="{FF2B5EF4-FFF2-40B4-BE49-F238E27FC236}">
                    <a16:creationId xmlns:a16="http://schemas.microsoft.com/office/drawing/2014/main" xmlns="" id="{25F82FD4-DFD3-4D32-8EB0-4011BECF621A}"/>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0" name="Freeform 144">
                <a:extLst>
                  <a:ext uri="{FF2B5EF4-FFF2-40B4-BE49-F238E27FC236}">
                    <a16:creationId xmlns:a16="http://schemas.microsoft.com/office/drawing/2014/main" xmlns="" id="{5594F664-4CF4-476A-8084-85E804846F32}"/>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1" name="Freeform 145">
                <a:extLst>
                  <a:ext uri="{FF2B5EF4-FFF2-40B4-BE49-F238E27FC236}">
                    <a16:creationId xmlns:a16="http://schemas.microsoft.com/office/drawing/2014/main" xmlns="" id="{5B14E583-2E3B-4F7A-8201-9112334AFC6F}"/>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2" name="Freeform 146">
                <a:extLst>
                  <a:ext uri="{FF2B5EF4-FFF2-40B4-BE49-F238E27FC236}">
                    <a16:creationId xmlns:a16="http://schemas.microsoft.com/office/drawing/2014/main" xmlns="" id="{5508BF6F-0602-4D2A-851B-4B6CA0AC7617}"/>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3" name="Freeform 147">
                <a:extLst>
                  <a:ext uri="{FF2B5EF4-FFF2-40B4-BE49-F238E27FC236}">
                    <a16:creationId xmlns:a16="http://schemas.microsoft.com/office/drawing/2014/main" xmlns="" id="{2A869CC9-D00E-4B5B-8618-DAEA0385DB57}"/>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4" name="Freeform 148">
                <a:extLst>
                  <a:ext uri="{FF2B5EF4-FFF2-40B4-BE49-F238E27FC236}">
                    <a16:creationId xmlns:a16="http://schemas.microsoft.com/office/drawing/2014/main" xmlns="" id="{EF1A2267-ECF4-4E34-829B-BCE1C7E46751}"/>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5" name="Freeform 149">
                <a:extLst>
                  <a:ext uri="{FF2B5EF4-FFF2-40B4-BE49-F238E27FC236}">
                    <a16:creationId xmlns:a16="http://schemas.microsoft.com/office/drawing/2014/main" xmlns="" id="{F7177067-8DDA-4E7B-8E9C-3799DC017286}"/>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6" name="Freeform 150">
                <a:extLst>
                  <a:ext uri="{FF2B5EF4-FFF2-40B4-BE49-F238E27FC236}">
                    <a16:creationId xmlns:a16="http://schemas.microsoft.com/office/drawing/2014/main" xmlns="" id="{1A2DE3E3-160F-4073-B39F-222A01FB8F3E}"/>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7" name="Freeform 151">
                <a:extLst>
                  <a:ext uri="{FF2B5EF4-FFF2-40B4-BE49-F238E27FC236}">
                    <a16:creationId xmlns:a16="http://schemas.microsoft.com/office/drawing/2014/main" xmlns="" id="{7474B991-A4E7-4039-8DE1-2EA4AF0F3620}"/>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8" name="Freeform 152">
                <a:extLst>
                  <a:ext uri="{FF2B5EF4-FFF2-40B4-BE49-F238E27FC236}">
                    <a16:creationId xmlns:a16="http://schemas.microsoft.com/office/drawing/2014/main" xmlns="" id="{9897C9DF-D641-44B5-9D22-1A61A64FB2D0}"/>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9" name="Freeform 153">
                <a:extLst>
                  <a:ext uri="{FF2B5EF4-FFF2-40B4-BE49-F238E27FC236}">
                    <a16:creationId xmlns:a16="http://schemas.microsoft.com/office/drawing/2014/main" xmlns="" id="{A917BA7C-83C6-4E64-8F39-964066D9E0BB}"/>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0" name="Freeform 154">
                <a:extLst>
                  <a:ext uri="{FF2B5EF4-FFF2-40B4-BE49-F238E27FC236}">
                    <a16:creationId xmlns:a16="http://schemas.microsoft.com/office/drawing/2014/main" xmlns="" id="{F71D243A-28DC-4C9C-A43E-041EE0ACE0D1}"/>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1" name="Freeform 155">
                <a:extLst>
                  <a:ext uri="{FF2B5EF4-FFF2-40B4-BE49-F238E27FC236}">
                    <a16:creationId xmlns:a16="http://schemas.microsoft.com/office/drawing/2014/main" xmlns="" id="{823FEA9F-83F4-49FA-A6C0-B2543D312620}"/>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2" name="Freeform 156">
                <a:extLst>
                  <a:ext uri="{FF2B5EF4-FFF2-40B4-BE49-F238E27FC236}">
                    <a16:creationId xmlns:a16="http://schemas.microsoft.com/office/drawing/2014/main" xmlns="" id="{8A839DA6-8CED-4834-B2EE-91AC909C3CD8}"/>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3" name="Freeform 157">
                <a:extLst>
                  <a:ext uri="{FF2B5EF4-FFF2-40B4-BE49-F238E27FC236}">
                    <a16:creationId xmlns:a16="http://schemas.microsoft.com/office/drawing/2014/main" xmlns="" id="{10F27B53-5C6F-469E-B826-DD9B028CE8AA}"/>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4" name="Freeform 159">
                <a:extLst>
                  <a:ext uri="{FF2B5EF4-FFF2-40B4-BE49-F238E27FC236}">
                    <a16:creationId xmlns:a16="http://schemas.microsoft.com/office/drawing/2014/main" xmlns="" id="{404A4026-E72C-4EAA-BB8C-4A14F41DBF61}"/>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5" name="Freeform 160">
                <a:extLst>
                  <a:ext uri="{FF2B5EF4-FFF2-40B4-BE49-F238E27FC236}">
                    <a16:creationId xmlns:a16="http://schemas.microsoft.com/office/drawing/2014/main" xmlns="" id="{9AC852EB-EBFE-4184-9CAA-60E6D498F51A}"/>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6" name="Freeform 161">
                <a:extLst>
                  <a:ext uri="{FF2B5EF4-FFF2-40B4-BE49-F238E27FC236}">
                    <a16:creationId xmlns:a16="http://schemas.microsoft.com/office/drawing/2014/main" xmlns="" id="{F899292D-21F9-4AC6-9D5F-393DAB02E25D}"/>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7" name="Freeform 162">
                <a:extLst>
                  <a:ext uri="{FF2B5EF4-FFF2-40B4-BE49-F238E27FC236}">
                    <a16:creationId xmlns:a16="http://schemas.microsoft.com/office/drawing/2014/main" xmlns="" id="{680F6959-8D97-407D-AEDB-48C05885B5C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8" name="Freeform 165">
                <a:extLst>
                  <a:ext uri="{FF2B5EF4-FFF2-40B4-BE49-F238E27FC236}">
                    <a16:creationId xmlns:a16="http://schemas.microsoft.com/office/drawing/2014/main" xmlns="" id="{B9F68CA7-E66E-49E6-8C63-770F3DAB7997}"/>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9" name="Freeform 166">
                <a:extLst>
                  <a:ext uri="{FF2B5EF4-FFF2-40B4-BE49-F238E27FC236}">
                    <a16:creationId xmlns:a16="http://schemas.microsoft.com/office/drawing/2014/main" xmlns="" id="{FD025EF2-49A0-4B68-9F7C-8CCF4E255B51}"/>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0" name="Freeform 167">
                <a:extLst>
                  <a:ext uri="{FF2B5EF4-FFF2-40B4-BE49-F238E27FC236}">
                    <a16:creationId xmlns:a16="http://schemas.microsoft.com/office/drawing/2014/main" xmlns="" id="{F9851692-B9F0-4EFC-83F2-20C3C931D3AF}"/>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1" name="Freeform 168">
                <a:extLst>
                  <a:ext uri="{FF2B5EF4-FFF2-40B4-BE49-F238E27FC236}">
                    <a16:creationId xmlns:a16="http://schemas.microsoft.com/office/drawing/2014/main" xmlns="" id="{BAAEDA3C-A4C4-491D-A7F0-AEA4C16A22F2}"/>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2" name="Freeform 169">
                <a:extLst>
                  <a:ext uri="{FF2B5EF4-FFF2-40B4-BE49-F238E27FC236}">
                    <a16:creationId xmlns:a16="http://schemas.microsoft.com/office/drawing/2014/main" xmlns="" id="{9FDD51BE-88F2-44EF-AEF7-0DFD48BBC7E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3" name="Freeform 170">
                <a:extLst>
                  <a:ext uri="{FF2B5EF4-FFF2-40B4-BE49-F238E27FC236}">
                    <a16:creationId xmlns:a16="http://schemas.microsoft.com/office/drawing/2014/main" xmlns="" id="{2F6B5CFC-2C6B-49DB-9864-8552C9FF3199}"/>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4" name="Freeform 171">
                <a:extLst>
                  <a:ext uri="{FF2B5EF4-FFF2-40B4-BE49-F238E27FC236}">
                    <a16:creationId xmlns:a16="http://schemas.microsoft.com/office/drawing/2014/main" xmlns="" id="{1CB658FC-AD46-4A1B-A187-48BB1C10FBEF}"/>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5" name="Freeform 172">
                <a:extLst>
                  <a:ext uri="{FF2B5EF4-FFF2-40B4-BE49-F238E27FC236}">
                    <a16:creationId xmlns:a16="http://schemas.microsoft.com/office/drawing/2014/main" xmlns="" id="{83152956-B218-466B-BF05-09EADF498F7C}"/>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6" name="Freeform 173">
                <a:extLst>
                  <a:ext uri="{FF2B5EF4-FFF2-40B4-BE49-F238E27FC236}">
                    <a16:creationId xmlns:a16="http://schemas.microsoft.com/office/drawing/2014/main" xmlns="" id="{645346E5-4B9B-438D-819F-3F099284AB73}"/>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7" name="Freeform 174">
                <a:extLst>
                  <a:ext uri="{FF2B5EF4-FFF2-40B4-BE49-F238E27FC236}">
                    <a16:creationId xmlns:a16="http://schemas.microsoft.com/office/drawing/2014/main" xmlns="" id="{685DE37E-B287-44E9-B7DB-A68D7AEBB5B9}"/>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8" name="Freeform 175">
                <a:extLst>
                  <a:ext uri="{FF2B5EF4-FFF2-40B4-BE49-F238E27FC236}">
                    <a16:creationId xmlns:a16="http://schemas.microsoft.com/office/drawing/2014/main" xmlns="" id="{946F6D49-B9C1-4583-B8D0-865B398C1CC9}"/>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9" name="Freeform 176">
                <a:extLst>
                  <a:ext uri="{FF2B5EF4-FFF2-40B4-BE49-F238E27FC236}">
                    <a16:creationId xmlns:a16="http://schemas.microsoft.com/office/drawing/2014/main" xmlns="" id="{8D15F5C3-DC8F-4789-8080-1105F437E96C}"/>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0" name="Freeform 177">
                <a:extLst>
                  <a:ext uri="{FF2B5EF4-FFF2-40B4-BE49-F238E27FC236}">
                    <a16:creationId xmlns:a16="http://schemas.microsoft.com/office/drawing/2014/main" xmlns="" id="{FB4F6055-8FEC-4DD2-B292-5892B155AC77}"/>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1" name="Freeform 178">
                <a:extLst>
                  <a:ext uri="{FF2B5EF4-FFF2-40B4-BE49-F238E27FC236}">
                    <a16:creationId xmlns:a16="http://schemas.microsoft.com/office/drawing/2014/main" xmlns="" id="{32E9B4A5-EB88-488D-B92A-C95CAF1DF605}"/>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2" name="Freeform 179">
                <a:extLst>
                  <a:ext uri="{FF2B5EF4-FFF2-40B4-BE49-F238E27FC236}">
                    <a16:creationId xmlns:a16="http://schemas.microsoft.com/office/drawing/2014/main" xmlns="" id="{A064AA5A-9778-4DE1-A291-BEB08548DE05}"/>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3" name="Freeform 180">
                <a:extLst>
                  <a:ext uri="{FF2B5EF4-FFF2-40B4-BE49-F238E27FC236}">
                    <a16:creationId xmlns:a16="http://schemas.microsoft.com/office/drawing/2014/main" xmlns="" id="{5A01B7FC-AD3F-4747-87BA-9EACD78D3EB5}"/>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4" name="Freeform 181">
                <a:extLst>
                  <a:ext uri="{FF2B5EF4-FFF2-40B4-BE49-F238E27FC236}">
                    <a16:creationId xmlns:a16="http://schemas.microsoft.com/office/drawing/2014/main" xmlns="" id="{F4224B81-E806-4717-824A-2EF5BF704B18}"/>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grpSp>
      <p:sp>
        <p:nvSpPr>
          <p:cNvPr id="205" name="Title 1">
            <a:extLst>
              <a:ext uri="{FF2B5EF4-FFF2-40B4-BE49-F238E27FC236}">
                <a16:creationId xmlns:a16="http://schemas.microsoft.com/office/drawing/2014/main" xmlns="" id="{338FA5A1-4C24-431E-9DF9-BB4658958278}"/>
              </a:ext>
            </a:extLst>
          </p:cNvPr>
          <p:cNvSpPr>
            <a:spLocks noGrp="1"/>
          </p:cNvSpPr>
          <p:nvPr>
            <p:ph type="title" hasCustomPrompt="1"/>
          </p:nvPr>
        </p:nvSpPr>
        <p:spPr>
          <a:xfrm>
            <a:off x="360210" y="570656"/>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207" name="Text Placeholder 14">
            <a:extLst>
              <a:ext uri="{FF2B5EF4-FFF2-40B4-BE49-F238E27FC236}">
                <a16:creationId xmlns:a16="http://schemas.microsoft.com/office/drawing/2014/main" xmlns="" id="{38861AA1-9168-48AE-A5FB-20B7874EA14A}"/>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08" name="Text Placeholder 7">
            <a:extLst>
              <a:ext uri="{FF2B5EF4-FFF2-40B4-BE49-F238E27FC236}">
                <a16:creationId xmlns:a16="http://schemas.microsoft.com/office/drawing/2014/main" xmlns="" id="{76696854-45C2-47ED-AE25-3F7D1112692E}"/>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972402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nitor Mock up">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xmlns="" id="{9894B65C-47EE-441D-9C9E-ED3619F60133}"/>
              </a:ext>
            </a:extLst>
          </p:cNvPr>
          <p:cNvGrpSpPr/>
          <p:nvPr userDrawn="1"/>
        </p:nvGrpSpPr>
        <p:grpSpPr>
          <a:xfrm>
            <a:off x="2840019" y="1544463"/>
            <a:ext cx="3463962" cy="2735624"/>
            <a:chOff x="6106507" y="2425967"/>
            <a:chExt cx="4977670" cy="3799599"/>
          </a:xfrm>
        </p:grpSpPr>
        <p:sp>
          <p:nvSpPr>
            <p:cNvPr id="206" name="Rectangle 205">
              <a:extLst>
                <a:ext uri="{FF2B5EF4-FFF2-40B4-BE49-F238E27FC236}">
                  <a16:creationId xmlns:a16="http://schemas.microsoft.com/office/drawing/2014/main" xmlns="" id="{3FE239D1-6C49-458B-92D5-A7CE09DAD943}"/>
                </a:ext>
              </a:extLst>
            </p:cNvPr>
            <p:cNvSpPr/>
            <p:nvPr userDrawn="1"/>
          </p:nvSpPr>
          <p:spPr>
            <a:xfrm>
              <a:off x="6258401" y="2527300"/>
              <a:ext cx="4673883" cy="2781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07" name="Picture 206">
              <a:extLst>
                <a:ext uri="{FF2B5EF4-FFF2-40B4-BE49-F238E27FC236}">
                  <a16:creationId xmlns:a16="http://schemas.microsoft.com/office/drawing/2014/main" xmlns="" id="{7C0C09C0-0025-4724-8A73-CBEE48FB28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07" y="2425967"/>
              <a:ext cx="4977670" cy="3799599"/>
            </a:xfrm>
            <a:prstGeom prst="rect">
              <a:avLst/>
            </a:prstGeom>
          </p:spPr>
        </p:pic>
      </p:grpSp>
      <p:sp>
        <p:nvSpPr>
          <p:cNvPr id="208" name="Picture Placeholder 6">
            <a:extLst>
              <a:ext uri="{FF2B5EF4-FFF2-40B4-BE49-F238E27FC236}">
                <a16:creationId xmlns:a16="http://schemas.microsoft.com/office/drawing/2014/main" xmlns="" id="{61C90401-B270-4702-8339-84FA77E3B115}"/>
              </a:ext>
            </a:extLst>
          </p:cNvPr>
          <p:cNvSpPr>
            <a:spLocks noGrp="1"/>
          </p:cNvSpPr>
          <p:nvPr>
            <p:ph type="pic" sz="quarter" idx="20" hasCustomPrompt="1"/>
          </p:nvPr>
        </p:nvSpPr>
        <p:spPr>
          <a:xfrm>
            <a:off x="2978962" y="1690571"/>
            <a:ext cx="3186074" cy="1856172"/>
          </a:xfrm>
          <a:prstGeom prst="rect">
            <a:avLst/>
          </a:prstGeom>
          <a:solidFill>
            <a:schemeClr val="bg2"/>
          </a:solidFill>
        </p:spPr>
        <p:txBody>
          <a:bodyPr anchor="ctr"/>
          <a:lstStyle>
            <a:lvl1pPr marL="0" indent="0" algn="ctr">
              <a:lnSpc>
                <a:spcPct val="100000"/>
              </a:lnSpc>
              <a:spcBef>
                <a:spcPts val="0"/>
              </a:spcBef>
              <a:buNone/>
              <a:defRPr sz="1350" b="1">
                <a:solidFill>
                  <a:schemeClr val="accent1"/>
                </a:solidFill>
                <a:latin typeface="+mn-lt"/>
              </a:defRPr>
            </a:lvl1pPr>
          </a:lstStyle>
          <a:p>
            <a:r>
              <a:rPr lang="en-US" dirty="0"/>
              <a:t>Click to add screenshot</a:t>
            </a:r>
          </a:p>
        </p:txBody>
      </p:sp>
      <p:sp>
        <p:nvSpPr>
          <p:cNvPr id="209" name="Title 1">
            <a:extLst>
              <a:ext uri="{FF2B5EF4-FFF2-40B4-BE49-F238E27FC236}">
                <a16:creationId xmlns:a16="http://schemas.microsoft.com/office/drawing/2014/main" xmlns="" id="{039430D7-86EA-45D4-B9D6-5CF1D887A33A}"/>
              </a:ext>
            </a:extLst>
          </p:cNvPr>
          <p:cNvSpPr>
            <a:spLocks noGrp="1"/>
          </p:cNvSpPr>
          <p:nvPr>
            <p:ph type="title" hasCustomPrompt="1"/>
          </p:nvPr>
        </p:nvSpPr>
        <p:spPr>
          <a:xfrm>
            <a:off x="360210" y="57107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xmlns="" id="{04D1FBFD-9542-457B-B5CC-DB9C95CA016C}"/>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0" name="Text Placeholder 7">
            <a:extLst>
              <a:ext uri="{FF2B5EF4-FFF2-40B4-BE49-F238E27FC236}">
                <a16:creationId xmlns:a16="http://schemas.microsoft.com/office/drawing/2014/main" xmlns="" id="{A037E049-67B5-43B1-92C1-636F720246CD}"/>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140342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304" y="144018"/>
            <a:ext cx="8851392" cy="4855464"/>
          </a:xfrm>
          <a:prstGeom prst="rect">
            <a:avLst/>
          </a:prstGeom>
        </p:spPr>
      </p:pic>
      <p:sp>
        <p:nvSpPr>
          <p:cNvPr id="6" name="Title 1"/>
          <p:cNvSpPr>
            <a:spLocks noGrp="1"/>
          </p:cNvSpPr>
          <p:nvPr>
            <p:ph type="title" hasCustomPrompt="1"/>
          </p:nvPr>
        </p:nvSpPr>
        <p:spPr>
          <a:xfrm>
            <a:off x="1091583" y="1753386"/>
            <a:ext cx="6960834" cy="905537"/>
          </a:xfrm>
          <a:prstGeom prst="rect">
            <a:avLst/>
          </a:prstGeom>
        </p:spPr>
        <p:txBody>
          <a:bodyPr anchor="b"/>
          <a:lstStyle>
            <a:lvl1pPr algn="ctr">
              <a:lnSpc>
                <a:spcPct val="100000"/>
              </a:lnSpc>
              <a:defRPr sz="2700" b="1" spc="225" baseline="0">
                <a:solidFill>
                  <a:schemeClr val="bg1"/>
                </a:solidFill>
                <a:latin typeface="+mn-lt"/>
              </a:defRPr>
            </a:lvl1pPr>
          </a:lstStyle>
          <a:p>
            <a:r>
              <a:rPr lang="en-US"/>
              <a:t>ENDING: </a:t>
            </a:r>
            <a:r>
              <a:rPr lang="en-US" dirty="0"/>
              <a:t>ARIAL BOLD 36PT, WHITE,“LOOSE” TRACKING.</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4340" y="4178645"/>
            <a:ext cx="2956631" cy="668198"/>
          </a:xfrm>
          <a:prstGeom prst="rect">
            <a:avLst/>
          </a:prstGeom>
        </p:spPr>
      </p:pic>
    </p:spTree>
    <p:extLst>
      <p:ext uri="{BB962C8B-B14F-4D97-AF65-F5344CB8AC3E}">
        <p14:creationId xmlns:p14="http://schemas.microsoft.com/office/powerpoint/2010/main" val="34871395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62173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2318112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no tex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86295"/>
            <a:ext cx="8763000" cy="485382"/>
          </a:xfrm>
        </p:spPr>
        <p:txBody>
          <a:bodyPr/>
          <a:lstStyle>
            <a:lvl1pPr>
              <a:defRPr baseline="0">
                <a:latin typeface="Segoe UI" panose="020B0502040204020203" pitchFamily="34" charset="0"/>
                <a:cs typeface="Segoe UI" panose="020B0502040204020203" pitchFamily="34" charset="0"/>
              </a:defRPr>
            </a:lvl1pPr>
          </a:lstStyle>
          <a:p>
            <a:r>
              <a:rPr lang="en-US" dirty="0"/>
              <a:t>Title No Text Layout</a:t>
            </a:r>
          </a:p>
        </p:txBody>
      </p:sp>
      <p:sp>
        <p:nvSpPr>
          <p:cNvPr id="3" name="Text Placeholder 11"/>
          <p:cNvSpPr>
            <a:spLocks noGrp="1"/>
          </p:cNvSpPr>
          <p:nvPr>
            <p:ph type="body" sz="quarter" idx="16" hasCustomPrompt="1"/>
          </p:nvPr>
        </p:nvSpPr>
        <p:spPr>
          <a:xfrm>
            <a:off x="304801" y="4889649"/>
            <a:ext cx="8763001" cy="249792"/>
          </a:xfrm>
        </p:spPr>
        <p:txBody>
          <a:bodyPr lIns="0" tIns="0" rIns="0" bIns="91440" anchor="b">
            <a:normAutofit/>
          </a:bodyPr>
          <a:lstStyle>
            <a:lvl1pPr marL="0" indent="0" algn="r">
              <a:buNone/>
              <a:defRPr lang="en-US" sz="900" kern="1200" dirty="0">
                <a:solidFill>
                  <a:srgbClr val="002060"/>
                </a:solidFill>
                <a:latin typeface="+mn-lt"/>
                <a:ea typeface="+mn-ea"/>
                <a:cs typeface="+mn-cs"/>
              </a:defRPr>
            </a:lvl1pPr>
          </a:lstStyle>
          <a:p>
            <a:pPr lvl="0"/>
            <a:r>
              <a:rPr lang="en-US" dirty="0"/>
              <a:t>Source:</a:t>
            </a:r>
          </a:p>
        </p:txBody>
      </p:sp>
      <p:sp>
        <p:nvSpPr>
          <p:cNvPr id="2" name="Slide Number Placeholder 1"/>
          <p:cNvSpPr>
            <a:spLocks noGrp="1"/>
          </p:cNvSpPr>
          <p:nvPr>
            <p:ph type="sldNum" sz="quarter" idx="17"/>
          </p:nvPr>
        </p:nvSpPr>
        <p:spPr>
          <a:xfrm>
            <a:off x="0" y="4889650"/>
            <a:ext cx="304800" cy="250061"/>
          </a:xfrm>
          <a:prstGeom prst="rect">
            <a:avLst/>
          </a:prstGeom>
        </p:spPr>
        <p:txBody>
          <a:bodyPr/>
          <a:lstStyle>
            <a:lvl1pPr>
              <a:defRPr lang="en-US" sz="800" kern="1200" smtClean="0">
                <a:solidFill>
                  <a:schemeClr val="tx1"/>
                </a:solidFill>
                <a:effectLst/>
                <a:latin typeface="Segoe UI Semilight" panose="020B0402040204020203" pitchFamily="34" charset="0"/>
                <a:ea typeface="+mn-ea"/>
                <a:cs typeface="+mn-cs"/>
              </a:defRPr>
            </a:lvl1pPr>
          </a:lstStyle>
          <a:p>
            <a:fld id="{ED4E8DE7-8107-485D-819E-7A652D98D056}" type="slidenum">
              <a:rPr lang="en-US" smtClean="0"/>
              <a:pPr/>
              <a:t>‹#›</a:t>
            </a:fld>
            <a:endParaRPr lang="en-US" dirty="0"/>
          </a:p>
        </p:txBody>
      </p:sp>
    </p:spTree>
    <p:extLst>
      <p:ext uri="{BB962C8B-B14F-4D97-AF65-F5344CB8AC3E}">
        <p14:creationId xmlns:p14="http://schemas.microsoft.com/office/powerpoint/2010/main" val="1253524277"/>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86" indent="0">
              <a:buNone/>
              <a:defRPr/>
            </a:lvl3pPr>
            <a:lvl4pPr marL="336170" indent="0">
              <a:buNone/>
              <a:defRPr/>
            </a:lvl4pPr>
            <a:lvl5pPr marL="504257" indent="0">
              <a:buNone/>
              <a:defRPr/>
            </a:lvl5pPr>
          </a:lstStyle>
          <a:p>
            <a:pPr lvl="0"/>
            <a:r>
              <a:rPr lang="en-US"/>
              <a:t>Click to edit Master text styles</a:t>
            </a:r>
          </a:p>
        </p:txBody>
      </p:sp>
      <p:sp>
        <p:nvSpPr>
          <p:cNvPr id="4" name="Title 1"/>
          <p:cNvSpPr>
            <a:spLocks noGrp="1"/>
          </p:cNvSpPr>
          <p:nvPr>
            <p:ph type="title"/>
          </p:nvPr>
        </p:nvSpPr>
        <p:spPr>
          <a:xfrm>
            <a:off x="207766" y="890717"/>
            <a:ext cx="8741880" cy="674749"/>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466692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4" indent="0">
              <a:buNone/>
              <a:defRPr sz="1471"/>
            </a:lvl3pPr>
            <a:lvl4pPr marL="350178" indent="0">
              <a:buNone/>
              <a:defRPr sz="1324"/>
            </a:lvl4pPr>
            <a:lvl5pPr marL="543944"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17486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3857"/>
          </a:xfrm>
        </p:spPr>
        <p:txBody>
          <a:bodyPr wrap="square">
            <a:spAutoFit/>
          </a:bodyPr>
          <a:lstStyle>
            <a:lvl1pPr marL="0" indent="0">
              <a:spcBef>
                <a:spcPts val="900"/>
              </a:spcBef>
              <a:buClr>
                <a:schemeClr val="tx1"/>
              </a:buClr>
              <a:buFont typeface="Wingdings" pitchFamily="2" charset="2"/>
              <a:buNone/>
              <a:defRPr sz="2647">
                <a:solidFill>
                  <a:schemeClr val="tx1"/>
                </a:solidFill>
              </a:defRPr>
            </a:lvl1pPr>
            <a:lvl2pPr marL="0" indent="0">
              <a:buNone/>
              <a:defRPr sz="1471"/>
            </a:lvl2pPr>
            <a:lvl3pPr marL="170420" indent="0">
              <a:buNone/>
              <a:tabLst/>
              <a:defRPr sz="1471"/>
            </a:lvl3pPr>
            <a:lvl4pPr marL="338506" indent="0">
              <a:buNone/>
              <a:defRPr/>
            </a:lvl4pPr>
            <a:lvl5pPr marL="50425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3857"/>
          </a:xfrm>
        </p:spPr>
        <p:txBody>
          <a:bodyPr wrap="square">
            <a:spAutoFit/>
          </a:bodyPr>
          <a:lstStyle>
            <a:lvl1pPr marL="0" indent="0">
              <a:spcBef>
                <a:spcPts val="900"/>
              </a:spcBef>
              <a:buClr>
                <a:schemeClr val="tx1"/>
              </a:buClr>
              <a:buFont typeface="Wingdings" pitchFamily="2" charset="2"/>
              <a:buNone/>
              <a:defRPr sz="2647">
                <a:solidFill>
                  <a:schemeClr val="tx1"/>
                </a:solidFill>
              </a:defRPr>
            </a:lvl1pPr>
            <a:lvl2pPr marL="0" indent="0">
              <a:buNone/>
              <a:defRPr sz="1471"/>
            </a:lvl2pPr>
            <a:lvl3pPr marL="170420" indent="0">
              <a:buNone/>
              <a:tabLst/>
              <a:defRPr sz="1471"/>
            </a:lvl3pPr>
            <a:lvl4pPr marL="338506" indent="0">
              <a:buNone/>
              <a:defRPr/>
            </a:lvl4pPr>
            <a:lvl5pPr marL="50425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293087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baseline="30000"/>
              <a:t>Copyright © 2015 CapTech Ventures, Inc. All rights reserved. </a:t>
            </a:r>
            <a:endParaRPr lang="en-US" baseline="30000" dirty="0"/>
          </a:p>
        </p:txBody>
      </p:sp>
      <p:sp>
        <p:nvSpPr>
          <p:cNvPr id="9" name="Slide Number Placeholder 8"/>
          <p:cNvSpPr>
            <a:spLocks noGrp="1"/>
          </p:cNvSpPr>
          <p:nvPr>
            <p:ph type="sldNum" sz="quarter" idx="11"/>
          </p:nvPr>
        </p:nvSpPr>
        <p:spPr/>
        <p:txBody>
          <a:bodyPr/>
          <a:lstStyle/>
          <a:p>
            <a:fld id="{DD7384A6-A925-F84B-A361-412809E9F3B5}" type="slidenum">
              <a:rPr lang="en-US" smtClean="0"/>
              <a:pPr/>
              <a:t>‹#›</a:t>
            </a:fld>
            <a:endParaRPr lang="en-US" dirty="0"/>
          </a:p>
        </p:txBody>
      </p:sp>
      <p:sp>
        <p:nvSpPr>
          <p:cNvPr id="20" name="Content Placeholder 19"/>
          <p:cNvSpPr>
            <a:spLocks noGrp="1"/>
          </p:cNvSpPr>
          <p:nvPr>
            <p:ph sz="quarter" idx="12"/>
          </p:nvPr>
        </p:nvSpPr>
        <p:spPr>
          <a:xfrm>
            <a:off x="524329" y="995136"/>
            <a:ext cx="8140700" cy="33958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itle 2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8709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8CA6D101-3ABB-4368-810F-A424A16B8373}"/>
              </a:ext>
            </a:extLst>
          </p:cNvPr>
          <p:cNvCxnSpPr/>
          <p:nvPr userDrawn="1"/>
        </p:nvCxnSpPr>
        <p:spPr>
          <a:xfrm>
            <a:off x="353583"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xmlns="" id="{6BB9AE06-F806-4577-A36F-841E591F7274}"/>
              </a:ext>
            </a:extLst>
          </p:cNvPr>
          <p:cNvSpPr>
            <a:spLocks noGrp="1"/>
          </p:cNvSpPr>
          <p:nvPr>
            <p:ph type="body" sz="quarter" idx="10" hasCustomPrompt="1"/>
          </p:nvPr>
        </p:nvSpPr>
        <p:spPr>
          <a:xfrm>
            <a:off x="492872"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Header option 1</a:t>
            </a:r>
          </a:p>
        </p:txBody>
      </p:sp>
      <p:sp>
        <p:nvSpPr>
          <p:cNvPr id="29" name="Text Placeholder 22">
            <a:extLst>
              <a:ext uri="{FF2B5EF4-FFF2-40B4-BE49-F238E27FC236}">
                <a16:creationId xmlns:a16="http://schemas.microsoft.com/office/drawing/2014/main" xmlns="" id="{2386B0C1-198B-4E80-82BB-802DE008FA01}"/>
              </a:ext>
            </a:extLst>
          </p:cNvPr>
          <p:cNvSpPr>
            <a:spLocks noGrp="1"/>
          </p:cNvSpPr>
          <p:nvPr>
            <p:ph type="body" sz="quarter" idx="13" hasCustomPrompt="1"/>
          </p:nvPr>
        </p:nvSpPr>
        <p:spPr>
          <a:xfrm>
            <a:off x="492874"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7" name="Text Placeholder 34">
            <a:extLst>
              <a:ext uri="{FF2B5EF4-FFF2-40B4-BE49-F238E27FC236}">
                <a16:creationId xmlns:a16="http://schemas.microsoft.com/office/drawing/2014/main" xmlns="" id="{E34B2576-F482-4A10-A494-ABBA405878C8}"/>
              </a:ext>
            </a:extLst>
          </p:cNvPr>
          <p:cNvSpPr>
            <a:spLocks noGrp="1"/>
          </p:cNvSpPr>
          <p:nvPr>
            <p:ph type="body" sz="quarter" idx="17" hasCustomPrompt="1"/>
          </p:nvPr>
        </p:nvSpPr>
        <p:spPr>
          <a:xfrm>
            <a:off x="492874" y="2234901"/>
            <a:ext cx="2537460" cy="600258"/>
          </a:xfrm>
          <a:prstGeom prst="rect">
            <a:avLst/>
          </a:prstGeom>
        </p:spPr>
        <p:txBody>
          <a:bodyPr lIns="0" tIns="0" rIns="0" bIns="0"/>
          <a:lstStyle>
            <a:lvl1pPr marL="0" indent="0">
              <a:buNone/>
              <a:defRPr sz="4650" b="1">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01</a:t>
            </a:r>
          </a:p>
        </p:txBody>
      </p:sp>
    </p:spTree>
    <p:extLst>
      <p:ext uri="{BB962C8B-B14F-4D97-AF65-F5344CB8AC3E}">
        <p14:creationId xmlns:p14="http://schemas.microsoft.com/office/powerpoint/2010/main" val="2830099650"/>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15" name="Rectangle 14"/>
          <p:cNvSpPr/>
          <p:nvPr/>
        </p:nvSpPr>
        <p:spPr>
          <a:xfrm>
            <a:off x="0" y="-95250"/>
            <a:ext cx="9144000" cy="3910842"/>
          </a:xfrm>
          <a:prstGeom prst="rect">
            <a:avLst/>
          </a:prstGeom>
          <a:solidFill>
            <a:srgbClr val="012158"/>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12158"/>
              </a:solidFill>
            </a:endParaRPr>
          </a:p>
        </p:txBody>
      </p:sp>
      <p:sp>
        <p:nvSpPr>
          <p:cNvPr id="10" name="Title 9"/>
          <p:cNvSpPr>
            <a:spLocks noGrp="1" noChangeArrowheads="1"/>
          </p:cNvSpPr>
          <p:nvPr>
            <p:ph type="ctrTitle" sz="quarter" hasCustomPrompt="1"/>
          </p:nvPr>
        </p:nvSpPr>
        <p:spPr>
          <a:xfrm>
            <a:off x="-1" y="423149"/>
            <a:ext cx="9125528" cy="1498307"/>
          </a:xfrm>
          <a:prstGeom prst="rect">
            <a:avLst/>
          </a:prstGeom>
          <a:noFill/>
          <a:ln>
            <a:noFill/>
          </a:ln>
          <a:effectLst/>
        </p:spPr>
        <p:txBody>
          <a:bodyPr anchor="b" anchorCtr="0">
            <a:noAutofit/>
          </a:bodyPr>
          <a:lstStyle>
            <a:lvl1pPr algn="ctr">
              <a:lnSpc>
                <a:spcPts val="5500"/>
              </a:lnSpc>
              <a:defRPr lang="en-US" sz="5400" b="0" cap="none" spc="0" baseline="0" dirty="0">
                <a:ln>
                  <a:noFill/>
                </a:ln>
                <a:solidFill>
                  <a:schemeClr val="bg1"/>
                </a:solidFill>
                <a:effectLst/>
                <a:latin typeface="Franklin Gothic Book" panose="020B0503020102020204" pitchFamily="34" charset="0"/>
              </a:defRPr>
            </a:lvl1pPr>
          </a:lstStyle>
          <a:p>
            <a:r>
              <a:rPr lang="en-US" dirty="0"/>
              <a:t>PRESENTATION TITLE GOES HERE ON TWO LINES </a:t>
            </a:r>
          </a:p>
        </p:txBody>
      </p:sp>
      <p:sp>
        <p:nvSpPr>
          <p:cNvPr id="3" name="Text Placeholder 2"/>
          <p:cNvSpPr>
            <a:spLocks noGrp="1"/>
          </p:cNvSpPr>
          <p:nvPr>
            <p:ph type="body" sz="quarter" idx="10" hasCustomPrompt="1"/>
          </p:nvPr>
        </p:nvSpPr>
        <p:spPr>
          <a:xfrm>
            <a:off x="0" y="2433806"/>
            <a:ext cx="9125527" cy="425743"/>
          </a:xfrm>
          <a:prstGeom prst="rect">
            <a:avLst/>
          </a:prstGeom>
        </p:spPr>
        <p:txBody>
          <a:bodyPr/>
          <a:lstStyle>
            <a:lvl1pPr marL="0" indent="0" algn="ctr">
              <a:buNone/>
              <a:defRPr lang="en-US" sz="2400" baseline="0" dirty="0" smtClean="0">
                <a:solidFill>
                  <a:schemeClr val="bg1"/>
                </a:solidFill>
                <a:latin typeface="Franklin Gothic Book" panose="020B0503020102020204" pitchFamily="34" charset="0"/>
              </a:defRPr>
            </a:lvl1pPr>
            <a:lvl2pPr marL="457200" indent="0">
              <a:buNone/>
              <a:defRPr/>
            </a:lvl2pPr>
            <a:lvl3pPr marL="914400" indent="0">
              <a:buNone/>
              <a:defRPr/>
            </a:lvl3pPr>
            <a:lvl4pPr marL="1371600" indent="0">
              <a:buFont typeface="Arial" pitchFamily="34" charset="0"/>
              <a:buNone/>
              <a:defRPr/>
            </a:lvl4pPr>
            <a:lvl5pPr marL="1828800" indent="0">
              <a:buFont typeface="Arial" pitchFamily="34" charset="0"/>
              <a:buNone/>
              <a:defRPr/>
            </a:lvl5pPr>
          </a:lstStyle>
          <a:p>
            <a:pPr lvl="0"/>
            <a:r>
              <a:rPr lang="en-US" dirty="0"/>
              <a:t>Author</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250" y="4051221"/>
            <a:ext cx="4127500" cy="901700"/>
          </a:xfrm>
          <a:prstGeom prst="rect">
            <a:avLst/>
          </a:prstGeom>
        </p:spPr>
      </p:pic>
      <p:pic>
        <p:nvPicPr>
          <p:cNvPr id="14" name="Picture 13" descr="dotted_line_white.png"/>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828842" y="2067885"/>
            <a:ext cx="7486316" cy="282039"/>
          </a:xfrm>
          <a:prstGeom prst="rect">
            <a:avLst/>
          </a:prstGeom>
        </p:spPr>
      </p:pic>
      <p:sp>
        <p:nvSpPr>
          <p:cNvPr id="16" name="Text Placeholder 2"/>
          <p:cNvSpPr>
            <a:spLocks noGrp="1"/>
          </p:cNvSpPr>
          <p:nvPr>
            <p:ph type="body" sz="quarter" idx="11" hasCustomPrompt="1"/>
          </p:nvPr>
        </p:nvSpPr>
        <p:spPr>
          <a:xfrm>
            <a:off x="0" y="2969230"/>
            <a:ext cx="9144000" cy="162738"/>
          </a:xfrm>
          <a:prstGeom prst="rect">
            <a:avLst/>
          </a:prstGeom>
        </p:spPr>
        <p:txBody>
          <a:bodyPr/>
          <a:lstStyle>
            <a:lvl1pPr marL="0" indent="0" algn="ctr">
              <a:buNone/>
              <a:defRPr lang="en-US" sz="2000" baseline="30000" dirty="0" smtClean="0">
                <a:solidFill>
                  <a:schemeClr val="bg1"/>
                </a:solidFill>
                <a:latin typeface="Franklin Gothic Book" panose="020B0503020102020204" pitchFamily="34" charset="0"/>
              </a:defRPr>
            </a:lvl1pPr>
            <a:lvl2pPr marL="457200" indent="0">
              <a:buNone/>
              <a:defRPr/>
            </a:lvl2pPr>
            <a:lvl3pPr marL="914400" indent="0">
              <a:buNone/>
              <a:defRPr/>
            </a:lvl3pPr>
            <a:lvl4pPr marL="1371600" indent="0">
              <a:buFont typeface="Arial" pitchFamily="34" charset="0"/>
              <a:buNone/>
              <a:defRPr/>
            </a:lvl4pPr>
            <a:lvl5pPr marL="1828800" indent="0">
              <a:buFont typeface="Arial" pitchFamily="34" charset="0"/>
              <a:buNone/>
              <a:defRPr/>
            </a:lvl5pPr>
          </a:lstStyle>
          <a:p>
            <a:pPr lvl="0"/>
            <a:r>
              <a:rPr lang="en-US" dirty="0"/>
              <a:t>Date</a:t>
            </a:r>
          </a:p>
        </p:txBody>
      </p:sp>
    </p:spTree>
    <p:extLst>
      <p:ext uri="{BB962C8B-B14F-4D97-AF65-F5344CB8AC3E}">
        <p14:creationId xmlns:p14="http://schemas.microsoft.com/office/powerpoint/2010/main" val="1263191403"/>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and Text">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a:xfrm>
            <a:off x="304800" y="895350"/>
            <a:ext cx="8763000" cy="3962400"/>
          </a:xfrm>
        </p:spPr>
        <p:txBody>
          <a:bodyPr/>
          <a:lstStyle>
            <a:lvl1pPr>
              <a:spcAft>
                <a:spcPts val="1200"/>
              </a:spcAft>
              <a:defRPr/>
            </a:lvl1pPr>
            <a:lvl2pPr>
              <a:spcAft>
                <a:spcPts val="1200"/>
              </a:spcAft>
              <a:defRPr/>
            </a:lvl2pPr>
            <a:lvl3pPr>
              <a:spcAft>
                <a:spcPts val="1200"/>
              </a:spcAft>
              <a:defRPr/>
            </a:lvl3p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7"/>
          </p:nvPr>
        </p:nvSpPr>
        <p:spPr>
          <a:xfrm>
            <a:off x="8763000" y="4882522"/>
            <a:ext cx="304800" cy="250061"/>
          </a:xfrm>
          <a:prstGeom prst="rect">
            <a:avLst/>
          </a:prstGeom>
        </p:spPr>
        <p:txBody>
          <a:bodyPr vert="horz" lIns="45720" tIns="45720" rIns="45720" bIns="45720" rtlCol="0" anchor="b"/>
          <a:lstStyle>
            <a:lvl1pPr algn="ctr">
              <a:defRPr lang="en-US" sz="1000" b="1" smtClean="0">
                <a:solidFill>
                  <a:schemeClr val="tx1"/>
                </a:solidFill>
              </a:defRPr>
            </a:lvl1pPr>
          </a:lstStyle>
          <a:p>
            <a:fld id="{ED4E8DE7-8107-485D-819E-7A652D98D056}" type="slidenum">
              <a:rPr lang="en-US" smtClean="0"/>
              <a:pPr/>
              <a:t>‹#›</a:t>
            </a:fld>
            <a:endParaRPr lang="en-US" dirty="0"/>
          </a:p>
        </p:txBody>
      </p:sp>
      <p:cxnSp>
        <p:nvCxnSpPr>
          <p:cNvPr id="5" name="Straight Connector 4">
            <a:extLst>
              <a:ext uri="{FF2B5EF4-FFF2-40B4-BE49-F238E27FC236}">
                <a16:creationId xmlns:a16="http://schemas.microsoft.com/office/drawing/2014/main" xmlns="" id="{23260E87-EEDB-4DE9-8435-97792BCE7DA2}"/>
              </a:ext>
            </a:extLst>
          </p:cNvPr>
          <p:cNvCxnSpPr/>
          <p:nvPr/>
        </p:nvCxnSpPr>
        <p:spPr bwMode="auto">
          <a:xfrm flipH="1">
            <a:off x="1670304" y="5007552"/>
            <a:ext cx="6998208" cy="0"/>
          </a:xfrm>
          <a:prstGeom prst="line">
            <a:avLst/>
          </a:prstGeom>
          <a:ln w="6350">
            <a:solidFill>
              <a:schemeClr val="tx1"/>
            </a:solidFill>
            <a:headEnd type="none" w="med" len="med"/>
            <a:tailEnd type="none" w="med" len="med"/>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sp>
        <p:nvSpPr>
          <p:cNvPr id="6" name="Title 5">
            <a:extLst>
              <a:ext uri="{FF2B5EF4-FFF2-40B4-BE49-F238E27FC236}">
                <a16:creationId xmlns:a16="http://schemas.microsoft.com/office/drawing/2014/main" xmlns="" id="{79E28296-35E3-47C2-A18D-F7F2AFB922FB}"/>
              </a:ext>
            </a:extLst>
          </p:cNvPr>
          <p:cNvSpPr>
            <a:spLocks noGrp="1"/>
          </p:cNvSpPr>
          <p:nvPr>
            <p:ph type="title"/>
          </p:nvPr>
        </p:nvSpPr>
        <p:spPr>
          <a:xfrm>
            <a:off x="1" y="0"/>
            <a:ext cx="9139382" cy="589421"/>
          </a:xfrm>
          <a:solidFill>
            <a:schemeClr val="tx1"/>
          </a:solidFill>
          <a:effectLst>
            <a:outerShdw blurRad="50800" dist="38100" dir="5400000" algn="t" rotWithShape="0">
              <a:prstClr val="black">
                <a:alpha val="40000"/>
              </a:prstClr>
            </a:outerShdw>
          </a:effectLst>
        </p:spPr>
        <p:txBody>
          <a:bodyPr/>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59863036"/>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no text">
    <p:bg>
      <p:bgRef idx="1001">
        <a:schemeClr val="bg1"/>
      </p:bgRef>
    </p:bg>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xmlns="" id="{BB657BD7-6CA8-4DC9-9995-A7E6DCF34363}"/>
              </a:ext>
            </a:extLst>
          </p:cNvPr>
          <p:cNvSpPr>
            <a:spLocks noGrp="1"/>
          </p:cNvSpPr>
          <p:nvPr>
            <p:ph type="sldNum" sz="quarter" idx="17"/>
          </p:nvPr>
        </p:nvSpPr>
        <p:spPr>
          <a:xfrm>
            <a:off x="8763000" y="4882522"/>
            <a:ext cx="304800" cy="250061"/>
          </a:xfrm>
          <a:prstGeom prst="rect">
            <a:avLst/>
          </a:prstGeom>
        </p:spPr>
        <p:txBody>
          <a:bodyPr vert="horz" lIns="45720" tIns="45720" rIns="45720" bIns="45720" rtlCol="0" anchor="b"/>
          <a:lstStyle>
            <a:lvl1pPr algn="ctr">
              <a:defRPr lang="en-US" sz="1000" b="1" smtClean="0">
                <a:solidFill>
                  <a:schemeClr val="tx1"/>
                </a:solidFill>
              </a:defRPr>
            </a:lvl1pPr>
          </a:lstStyle>
          <a:p>
            <a:fld id="{ED4E8DE7-8107-485D-819E-7A652D98D056}" type="slidenum">
              <a:rPr lang="en-US" smtClean="0"/>
              <a:pPr/>
              <a:t>‹#›</a:t>
            </a:fld>
            <a:endParaRPr lang="en-US" dirty="0"/>
          </a:p>
        </p:txBody>
      </p:sp>
    </p:spTree>
    <p:extLst>
      <p:ext uri="{BB962C8B-B14F-4D97-AF65-F5344CB8AC3E}">
        <p14:creationId xmlns:p14="http://schemas.microsoft.com/office/powerpoint/2010/main" val="3615920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04800" y="86295"/>
            <a:ext cx="8763000" cy="485382"/>
          </a:xfrm>
        </p:spPr>
        <p:txBody>
          <a:bodyPr/>
          <a:lstStyle>
            <a:lvl1pPr>
              <a:defRPr lang="en-US" sz="4000" b="0" i="0" cap="none" spc="0" dirty="0">
                <a:ln>
                  <a:noFill/>
                </a:ln>
                <a:solidFill>
                  <a:schemeClr val="bg1"/>
                </a:solidFill>
                <a:effectLst/>
                <a:latin typeface="Franklin Gothic Book" panose="020B0503020102020204" pitchFamily="34" charset="0"/>
                <a:ea typeface="Tahoma" panose="020B0604030504040204" pitchFamily="34" charset="0"/>
                <a:cs typeface="Segoe UI Light" panose="020B0502040204020203" pitchFamily="34" charset="0"/>
              </a:defRPr>
            </a:lvl1pPr>
          </a:lstStyle>
          <a:p>
            <a:r>
              <a:rPr lang="en-US" dirty="0"/>
              <a:t>Two Content Layout</a:t>
            </a:r>
          </a:p>
        </p:txBody>
      </p:sp>
      <p:sp>
        <p:nvSpPr>
          <p:cNvPr id="5" name="Text Placeholder 4"/>
          <p:cNvSpPr>
            <a:spLocks noGrp="1"/>
          </p:cNvSpPr>
          <p:nvPr>
            <p:ph type="body" sz="quarter" idx="10"/>
          </p:nvPr>
        </p:nvSpPr>
        <p:spPr>
          <a:xfrm>
            <a:off x="304800" y="742950"/>
            <a:ext cx="4267200" cy="4114800"/>
          </a:xfrm>
        </p:spPr>
        <p:txBody>
          <a:bodyPr/>
          <a:lstStyle/>
          <a:p>
            <a:pPr lvl="0"/>
            <a:r>
              <a:rPr lang="en-US"/>
              <a:t>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0" y="742950"/>
            <a:ext cx="4495800" cy="4114800"/>
          </a:xfrm>
        </p:spPr>
        <p:txBody>
          <a:bodyPr/>
          <a:lstStyle/>
          <a:p>
            <a:pPr lvl="0"/>
            <a:r>
              <a:rPr lang="en-US"/>
              <a:t>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a:xfrm>
            <a:off x="6351" y="4889649"/>
            <a:ext cx="298450" cy="253851"/>
          </a:xfrm>
          <a:prstGeom prst="rect">
            <a:avLst/>
          </a:prstGeom>
        </p:spPr>
        <p:txBody>
          <a:bodyPr vert="horz" lIns="45720" tIns="45720" rIns="45720" bIns="45720" rtlCol="0" anchor="b"/>
          <a:lstStyle>
            <a:lvl1pPr algn="ctr">
              <a:defRPr lang="en-US" sz="1000" b="0" smtClean="0"/>
            </a:lvl1pPr>
          </a:lstStyle>
          <a:p>
            <a:fld id="{AB4A0E74-F82C-4893-93A8-50CB4202A6ED}" type="slidenum">
              <a:rPr lang="en-US" smtClean="0"/>
              <a:pPr/>
              <a:t>‹#›</a:t>
            </a:fld>
            <a:endParaRPr lang="en-US" dirty="0"/>
          </a:p>
        </p:txBody>
      </p:sp>
      <p:sp>
        <p:nvSpPr>
          <p:cNvPr id="7" name="Text Placeholder 11"/>
          <p:cNvSpPr>
            <a:spLocks noGrp="1"/>
          </p:cNvSpPr>
          <p:nvPr>
            <p:ph type="body" sz="quarter" idx="16" hasCustomPrompt="1"/>
          </p:nvPr>
        </p:nvSpPr>
        <p:spPr>
          <a:xfrm>
            <a:off x="304800" y="4889649"/>
            <a:ext cx="8763001" cy="249792"/>
          </a:xfrm>
        </p:spPr>
        <p:txBody>
          <a:bodyPr lIns="0" tIns="0" rIns="0" bIns="91440" anchor="b">
            <a:normAutofit/>
          </a:bodyPr>
          <a:lstStyle>
            <a:lvl1pPr marL="0" indent="0" algn="r">
              <a:buNone/>
              <a:defRPr lang="en-US" sz="900" kern="1200" dirty="0">
                <a:solidFill>
                  <a:srgbClr val="002060"/>
                </a:solidFill>
                <a:latin typeface="+mn-lt"/>
                <a:ea typeface="+mn-ea"/>
                <a:cs typeface="+mn-cs"/>
              </a:defRPr>
            </a:lvl1pPr>
          </a:lstStyle>
          <a:p>
            <a:pPr lvl="0"/>
            <a:r>
              <a:rPr lang="en-US" dirty="0"/>
              <a:t>Source:</a:t>
            </a:r>
          </a:p>
        </p:txBody>
      </p:sp>
    </p:spTree>
    <p:extLst>
      <p:ext uri="{BB962C8B-B14F-4D97-AF65-F5344CB8AC3E}">
        <p14:creationId xmlns:p14="http://schemas.microsoft.com/office/powerpoint/2010/main" val="350600250"/>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On Two Lines">
    <p:spTree>
      <p:nvGrpSpPr>
        <p:cNvPr id="1" name=""/>
        <p:cNvGrpSpPr/>
        <p:nvPr/>
      </p:nvGrpSpPr>
      <p:grpSpPr>
        <a:xfrm>
          <a:off x="0" y="0"/>
          <a:ext cx="0" cy="0"/>
          <a:chOff x="0" y="0"/>
          <a:chExt cx="0" cy="0"/>
        </a:xfrm>
      </p:grpSpPr>
      <p:sp>
        <p:nvSpPr>
          <p:cNvPr id="19" name="Rectangle 18"/>
          <p:cNvSpPr/>
          <p:nvPr/>
        </p:nvSpPr>
        <p:spPr>
          <a:xfrm>
            <a:off x="0" y="4449"/>
            <a:ext cx="9144000" cy="1223270"/>
          </a:xfrm>
          <a:prstGeom prst="rect">
            <a:avLst/>
          </a:prstGeom>
          <a:solidFill>
            <a:srgbClr val="012158"/>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12158"/>
              </a:solidFill>
            </a:endParaRPr>
          </a:p>
        </p:txBody>
      </p:sp>
      <p:sp>
        <p:nvSpPr>
          <p:cNvPr id="4" name="Text Placeholder 3"/>
          <p:cNvSpPr>
            <a:spLocks noGrp="1"/>
          </p:cNvSpPr>
          <p:nvPr>
            <p:ph type="body" sz="quarter" idx="10"/>
          </p:nvPr>
        </p:nvSpPr>
        <p:spPr>
          <a:xfrm>
            <a:off x="331470" y="1280419"/>
            <a:ext cx="8736012" cy="3605781"/>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7"/>
          </p:nvPr>
        </p:nvSpPr>
        <p:spPr>
          <a:xfrm>
            <a:off x="0" y="4889649"/>
            <a:ext cx="304800" cy="250061"/>
          </a:xfrm>
          <a:prstGeom prst="rect">
            <a:avLst/>
          </a:prstGeom>
        </p:spPr>
        <p:txBody>
          <a:bodyPr vert="horz" lIns="45720" tIns="45720" rIns="45720" bIns="45720" rtlCol="0" anchor="b"/>
          <a:lstStyle>
            <a:lvl1pPr algn="ctr">
              <a:defRPr lang="en-US" sz="1000" b="0" smtClean="0"/>
            </a:lvl1pPr>
          </a:lstStyle>
          <a:p>
            <a:fld id="{ED4E8DE7-8107-485D-819E-7A652D98D056}" type="slidenum">
              <a:rPr lang="en-US" smtClean="0"/>
              <a:pPr/>
              <a:t>‹#›</a:t>
            </a:fld>
            <a:endParaRPr lang="en-US" dirty="0"/>
          </a:p>
        </p:txBody>
      </p:sp>
      <p:sp>
        <p:nvSpPr>
          <p:cNvPr id="14" name="Text Placeholder 11"/>
          <p:cNvSpPr>
            <a:spLocks noGrp="1"/>
          </p:cNvSpPr>
          <p:nvPr>
            <p:ph type="body" sz="quarter" idx="16" hasCustomPrompt="1"/>
          </p:nvPr>
        </p:nvSpPr>
        <p:spPr>
          <a:xfrm>
            <a:off x="304800" y="4889649"/>
            <a:ext cx="8763001" cy="249792"/>
          </a:xfrm>
        </p:spPr>
        <p:txBody>
          <a:bodyPr lIns="0" tIns="0" rIns="0" bIns="91440" anchor="b">
            <a:normAutofit/>
          </a:bodyPr>
          <a:lstStyle>
            <a:lvl1pPr marL="0" indent="0" algn="r">
              <a:buNone/>
              <a:defRPr lang="en-US" sz="900" kern="1200" dirty="0">
                <a:solidFill>
                  <a:srgbClr val="002060"/>
                </a:solidFill>
                <a:latin typeface="+mn-lt"/>
                <a:ea typeface="+mn-ea"/>
                <a:cs typeface="+mn-cs"/>
              </a:defRPr>
            </a:lvl1pPr>
          </a:lstStyle>
          <a:p>
            <a:pPr lvl="0"/>
            <a:r>
              <a:rPr lang="en-US" dirty="0"/>
              <a:t>Source:</a:t>
            </a:r>
          </a:p>
        </p:txBody>
      </p:sp>
      <p:sp>
        <p:nvSpPr>
          <p:cNvPr id="15" name="Title 4"/>
          <p:cNvSpPr>
            <a:spLocks noGrp="1"/>
          </p:cNvSpPr>
          <p:nvPr>
            <p:ph type="title" hasCustomPrompt="1"/>
          </p:nvPr>
        </p:nvSpPr>
        <p:spPr>
          <a:xfrm>
            <a:off x="311285" y="57150"/>
            <a:ext cx="8763000" cy="1029685"/>
          </a:xfrm>
        </p:spPr>
        <p:txBody>
          <a:bodyPr tIns="91440" anchor="ctr" anchorCtr="0"/>
          <a:lstStyle>
            <a:lvl1pPr>
              <a:lnSpc>
                <a:spcPct val="90000"/>
              </a:lnSpc>
              <a:defRPr sz="4000" baseline="0"/>
            </a:lvl1pPr>
          </a:lstStyle>
          <a:p>
            <a:r>
              <a:rPr lang="en-US" dirty="0"/>
              <a:t>Title on two lines of text layout - Title on two lines of text Layout</a:t>
            </a:r>
          </a:p>
        </p:txBody>
      </p:sp>
      <p:pic>
        <p:nvPicPr>
          <p:cNvPr id="7" name="Picture 6"/>
          <p:cNvPicPr>
            <a:picLocks noChangeAspect="1"/>
          </p:cNvPicPr>
          <p:nvPr/>
        </p:nvPicPr>
        <p:blipFill rotWithShape="1">
          <a:blip r:embed="rId2"/>
          <a:srcRect/>
          <a:stretch/>
        </p:blipFill>
        <p:spPr>
          <a:xfrm>
            <a:off x="60601" y="36566"/>
            <a:ext cx="182989" cy="215986"/>
          </a:xfrm>
          <a:prstGeom prst="rect">
            <a:avLst/>
          </a:prstGeom>
        </p:spPr>
      </p:pic>
      <p:pic>
        <p:nvPicPr>
          <p:cNvPr id="8" name="Picture 7">
            <a:extLst>
              <a:ext uri="{FF2B5EF4-FFF2-40B4-BE49-F238E27FC236}">
                <a16:creationId xmlns:a16="http://schemas.microsoft.com/office/drawing/2014/main" xmlns="" id="{284B60C0-6550-449E-BCCC-C8B3EC056429}"/>
              </a:ext>
            </a:extLst>
          </p:cNvPr>
          <p:cNvPicPr>
            <a:picLocks noChangeAspect="1"/>
          </p:cNvPicPr>
          <p:nvPr/>
        </p:nvPicPr>
        <p:blipFill rotWithShape="1">
          <a:blip r:embed="rId2"/>
          <a:srcRect/>
          <a:stretch/>
        </p:blipFill>
        <p:spPr>
          <a:xfrm>
            <a:off x="53340" y="41910"/>
            <a:ext cx="228600" cy="269823"/>
          </a:xfrm>
          <a:prstGeom prst="rect">
            <a:avLst/>
          </a:prstGeom>
        </p:spPr>
      </p:pic>
    </p:spTree>
    <p:extLst>
      <p:ext uri="{BB962C8B-B14F-4D97-AF65-F5344CB8AC3E}">
        <p14:creationId xmlns:p14="http://schemas.microsoft.com/office/powerpoint/2010/main" val="934441054"/>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On Two Lines No Text">
    <p:spTree>
      <p:nvGrpSpPr>
        <p:cNvPr id="1" name=""/>
        <p:cNvGrpSpPr/>
        <p:nvPr/>
      </p:nvGrpSpPr>
      <p:grpSpPr>
        <a:xfrm>
          <a:off x="0" y="0"/>
          <a:ext cx="0" cy="0"/>
          <a:chOff x="0" y="0"/>
          <a:chExt cx="0" cy="0"/>
        </a:xfrm>
      </p:grpSpPr>
      <p:sp>
        <p:nvSpPr>
          <p:cNvPr id="17" name="Rectangle 16"/>
          <p:cNvSpPr/>
          <p:nvPr/>
        </p:nvSpPr>
        <p:spPr>
          <a:xfrm>
            <a:off x="0" y="4449"/>
            <a:ext cx="9144000" cy="1223270"/>
          </a:xfrm>
          <a:prstGeom prst="rect">
            <a:avLst/>
          </a:prstGeom>
          <a:solidFill>
            <a:srgbClr val="012158"/>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12158"/>
              </a:solidFill>
            </a:endParaRPr>
          </a:p>
        </p:txBody>
      </p:sp>
      <p:sp>
        <p:nvSpPr>
          <p:cNvPr id="3" name="Slide Number Placeholder 2"/>
          <p:cNvSpPr>
            <a:spLocks noGrp="1"/>
          </p:cNvSpPr>
          <p:nvPr>
            <p:ph type="sldNum" sz="quarter" idx="17"/>
          </p:nvPr>
        </p:nvSpPr>
        <p:spPr>
          <a:xfrm>
            <a:off x="0" y="4889649"/>
            <a:ext cx="304800" cy="250061"/>
          </a:xfrm>
          <a:prstGeom prst="rect">
            <a:avLst/>
          </a:prstGeom>
        </p:spPr>
        <p:txBody>
          <a:bodyPr lIns="45720" tIns="45720" rIns="45720" bIns="45720"/>
          <a:lstStyle>
            <a:lvl1pPr algn="ctr">
              <a:defRPr lang="en-US" sz="1000" b="0" kern="1200" smtClean="0">
                <a:solidFill>
                  <a:schemeClr val="tx1"/>
                </a:solidFill>
                <a:effectLst/>
                <a:latin typeface="Segoe UI Semilight" panose="020B0402040204020203" pitchFamily="34" charset="0"/>
                <a:ea typeface="+mn-ea"/>
                <a:cs typeface="+mn-cs"/>
              </a:defRPr>
            </a:lvl1pPr>
          </a:lstStyle>
          <a:p>
            <a:fld id="{ED4E8DE7-8107-485D-819E-7A652D98D056}" type="slidenum">
              <a:rPr lang="en-US" smtClean="0"/>
              <a:pPr/>
              <a:t>‹#›</a:t>
            </a:fld>
            <a:endParaRPr lang="en-US" dirty="0"/>
          </a:p>
        </p:txBody>
      </p:sp>
      <p:sp>
        <p:nvSpPr>
          <p:cNvPr id="13" name="Title 4"/>
          <p:cNvSpPr>
            <a:spLocks noGrp="1"/>
          </p:cNvSpPr>
          <p:nvPr>
            <p:ph type="title" hasCustomPrompt="1"/>
          </p:nvPr>
        </p:nvSpPr>
        <p:spPr>
          <a:xfrm>
            <a:off x="311285" y="57150"/>
            <a:ext cx="8763000" cy="1029685"/>
          </a:xfrm>
        </p:spPr>
        <p:txBody>
          <a:bodyPr tIns="91440" anchor="ctr" anchorCtr="0"/>
          <a:lstStyle>
            <a:lvl1pPr>
              <a:lnSpc>
                <a:spcPct val="90000"/>
              </a:lnSpc>
              <a:defRPr sz="4000" baseline="0"/>
            </a:lvl1pPr>
          </a:lstStyle>
          <a:p>
            <a:r>
              <a:rPr lang="en-US" dirty="0"/>
              <a:t>Title on two lines No text Layout - Title on two lines No text Layout</a:t>
            </a:r>
          </a:p>
        </p:txBody>
      </p:sp>
      <p:sp>
        <p:nvSpPr>
          <p:cNvPr id="20" name="Text Placeholder 11"/>
          <p:cNvSpPr>
            <a:spLocks noGrp="1"/>
          </p:cNvSpPr>
          <p:nvPr>
            <p:ph type="body" sz="quarter" idx="16" hasCustomPrompt="1"/>
          </p:nvPr>
        </p:nvSpPr>
        <p:spPr>
          <a:xfrm>
            <a:off x="304800" y="4889649"/>
            <a:ext cx="8763001" cy="249792"/>
          </a:xfrm>
        </p:spPr>
        <p:txBody>
          <a:bodyPr lIns="0" tIns="0" rIns="0" bIns="91440" anchor="b">
            <a:normAutofit/>
          </a:bodyPr>
          <a:lstStyle>
            <a:lvl1pPr marL="0" indent="0" algn="r">
              <a:buNone/>
              <a:defRPr lang="en-US" sz="900" kern="1200" dirty="0">
                <a:solidFill>
                  <a:srgbClr val="002060"/>
                </a:solidFill>
                <a:latin typeface="+mn-lt"/>
                <a:ea typeface="+mn-ea"/>
                <a:cs typeface="+mn-cs"/>
              </a:defRPr>
            </a:lvl1pPr>
          </a:lstStyle>
          <a:p>
            <a:pPr lvl="0"/>
            <a:r>
              <a:rPr lang="en-US" dirty="0"/>
              <a:t>Source:</a:t>
            </a:r>
          </a:p>
        </p:txBody>
      </p:sp>
      <p:pic>
        <p:nvPicPr>
          <p:cNvPr id="6" name="Picture 5"/>
          <p:cNvPicPr>
            <a:picLocks noChangeAspect="1"/>
          </p:cNvPicPr>
          <p:nvPr/>
        </p:nvPicPr>
        <p:blipFill rotWithShape="1">
          <a:blip r:embed="rId2"/>
          <a:srcRect/>
          <a:stretch/>
        </p:blipFill>
        <p:spPr>
          <a:xfrm>
            <a:off x="60601" y="36566"/>
            <a:ext cx="182989" cy="215986"/>
          </a:xfrm>
          <a:prstGeom prst="rect">
            <a:avLst/>
          </a:prstGeom>
        </p:spPr>
      </p:pic>
      <p:pic>
        <p:nvPicPr>
          <p:cNvPr id="7" name="Picture 6">
            <a:extLst>
              <a:ext uri="{FF2B5EF4-FFF2-40B4-BE49-F238E27FC236}">
                <a16:creationId xmlns:a16="http://schemas.microsoft.com/office/drawing/2014/main" xmlns="" id="{4B7F01B8-675E-46FB-973B-6F66543F4938}"/>
              </a:ext>
            </a:extLst>
          </p:cNvPr>
          <p:cNvPicPr>
            <a:picLocks noChangeAspect="1"/>
          </p:cNvPicPr>
          <p:nvPr/>
        </p:nvPicPr>
        <p:blipFill rotWithShape="1">
          <a:blip r:embed="rId2"/>
          <a:srcRect/>
          <a:stretch/>
        </p:blipFill>
        <p:spPr>
          <a:xfrm>
            <a:off x="53340" y="41910"/>
            <a:ext cx="228600" cy="269823"/>
          </a:xfrm>
          <a:prstGeom prst="rect">
            <a:avLst/>
          </a:prstGeom>
        </p:spPr>
      </p:pic>
    </p:spTree>
    <p:extLst>
      <p:ext uri="{BB962C8B-B14F-4D97-AF65-F5344CB8AC3E}">
        <p14:creationId xmlns:p14="http://schemas.microsoft.com/office/powerpoint/2010/main" val="2213213194"/>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Only" preserve="1">
  <p:cSld name="High emphasi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209550"/>
            <a:ext cx="8839200" cy="4724400"/>
          </a:xfrm>
          <a:prstGeom prst="rect">
            <a:avLst/>
          </a:prstGeom>
          <a:ln>
            <a:noFill/>
          </a:ln>
          <a:effectLst/>
        </p:spPr>
        <p:txBody>
          <a:bodyPr lIns="0" tIns="0" rIns="0" bIns="0" anchor="ctr" anchorCtr="0">
            <a:noAutofit/>
          </a:bodyPr>
          <a:lstStyle>
            <a:lvl1pPr algn="ctr">
              <a:defRPr lang="en-US" sz="9600" b="0" cap="none" spc="0" dirty="0">
                <a:ln>
                  <a:noFill/>
                </a:ln>
                <a:solidFill>
                  <a:srgbClr val="012158"/>
                </a:solidFill>
                <a:effectLst>
                  <a:innerShdw blurRad="63500" dist="50800" dir="13500000">
                    <a:prstClr val="black">
                      <a:alpha val="50000"/>
                    </a:prstClr>
                  </a:innerShdw>
                </a:effectLst>
                <a:latin typeface="Franklin Gothic Book" panose="020B0503020102020204" pitchFamily="34" charset="0"/>
                <a:cs typeface="Segoe UI Light" panose="020B0502040204020203" pitchFamily="34" charset="0"/>
              </a:defRPr>
            </a:lvl1pPr>
          </a:lstStyle>
          <a:p>
            <a:pPr lvl="0"/>
            <a:r>
              <a:rPr lang="en-US" dirty="0"/>
              <a:t>High Emphasis</a:t>
            </a:r>
          </a:p>
        </p:txBody>
      </p:sp>
    </p:spTree>
    <p:extLst>
      <p:ext uri="{BB962C8B-B14F-4D97-AF65-F5344CB8AC3E}">
        <p14:creationId xmlns:p14="http://schemas.microsoft.com/office/powerpoint/2010/main" val="1589400486"/>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lank">
    <p:bg>
      <p:bgPr>
        <a:solidFill>
          <a:srgbClr val="FFFFFF"/>
        </a:solid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xmlns="" id="{A32850D5-9E1D-4939-AE15-FFFF41DD4156}"/>
              </a:ext>
            </a:extLst>
          </p:cNvPr>
          <p:cNvSpPr>
            <a:spLocks noGrp="1"/>
          </p:cNvSpPr>
          <p:nvPr>
            <p:ph type="sldNum" sz="quarter" idx="4"/>
          </p:nvPr>
        </p:nvSpPr>
        <p:spPr>
          <a:xfrm>
            <a:off x="8763000" y="4882522"/>
            <a:ext cx="304800" cy="250061"/>
          </a:xfrm>
          <a:prstGeom prst="rect">
            <a:avLst/>
          </a:prstGeom>
        </p:spPr>
        <p:txBody>
          <a:bodyPr vert="horz" lIns="45720" tIns="45720" rIns="45720" bIns="45720" rtlCol="0" anchor="b"/>
          <a:lstStyle>
            <a:lvl1pPr algn="ctr">
              <a:defRPr lang="en-US" sz="1000" b="1" smtClean="0">
                <a:solidFill>
                  <a:schemeClr val="tx1"/>
                </a:solidFill>
              </a:defRPr>
            </a:lvl1pPr>
          </a:lstStyle>
          <a:p>
            <a:fld id="{ED4E8DE7-8107-485D-819E-7A652D98D056}" type="slidenum">
              <a:rPr lang="en-US" smtClean="0"/>
              <a:pPr/>
              <a:t>‹#›</a:t>
            </a:fld>
            <a:endParaRPr lang="en-US" dirty="0"/>
          </a:p>
        </p:txBody>
      </p:sp>
      <p:cxnSp>
        <p:nvCxnSpPr>
          <p:cNvPr id="3" name="Straight Connector 2">
            <a:extLst>
              <a:ext uri="{FF2B5EF4-FFF2-40B4-BE49-F238E27FC236}">
                <a16:creationId xmlns:a16="http://schemas.microsoft.com/office/drawing/2014/main" xmlns="" id="{35A8003E-7F29-4B47-8D75-ABD6B2A2CA90}"/>
              </a:ext>
            </a:extLst>
          </p:cNvPr>
          <p:cNvCxnSpPr/>
          <p:nvPr/>
        </p:nvCxnSpPr>
        <p:spPr bwMode="auto">
          <a:xfrm flipH="1">
            <a:off x="1670304" y="5007552"/>
            <a:ext cx="6998208" cy="0"/>
          </a:xfrm>
          <a:prstGeom prst="line">
            <a:avLst/>
          </a:prstGeom>
          <a:ln w="6350">
            <a:solidFill>
              <a:schemeClr val="tx1"/>
            </a:solidFill>
            <a:headEnd type="none" w="med" len="med"/>
            <a:tailEnd type="none" w="med" len="med"/>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80282511"/>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077295"/>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10" name="Title 9"/>
          <p:cNvSpPr>
            <a:spLocks noGrp="1" noChangeArrowheads="1"/>
          </p:cNvSpPr>
          <p:nvPr>
            <p:ph type="ctrTitle" sz="quarter" hasCustomPrompt="1"/>
          </p:nvPr>
        </p:nvSpPr>
        <p:spPr>
          <a:xfrm>
            <a:off x="1143000" y="742949"/>
            <a:ext cx="7751764" cy="2696397"/>
          </a:xfrm>
          <a:prstGeom prst="rect">
            <a:avLst/>
          </a:prstGeom>
          <a:noFill/>
          <a:ln>
            <a:noFill/>
          </a:ln>
          <a:effectLst/>
        </p:spPr>
        <p:txBody>
          <a:bodyPr anchor="b" anchorCtr="0">
            <a:normAutofit/>
          </a:bodyPr>
          <a:lstStyle>
            <a:lvl1pPr algn="r">
              <a:defRPr lang="en-US" sz="6000" dirty="0">
                <a:latin typeface="+mn-lt"/>
              </a:defRPr>
            </a:lvl1pPr>
          </a:lstStyle>
          <a:p>
            <a:r>
              <a:rPr lang="en-US" dirty="0"/>
              <a:t>Main Title on two lines goes here</a:t>
            </a:r>
          </a:p>
        </p:txBody>
      </p:sp>
      <p:sp>
        <p:nvSpPr>
          <p:cNvPr id="3" name="Text Placeholder 2"/>
          <p:cNvSpPr>
            <a:spLocks noGrp="1"/>
          </p:cNvSpPr>
          <p:nvPr>
            <p:ph type="body" sz="quarter" idx="10" hasCustomPrompt="1"/>
          </p:nvPr>
        </p:nvSpPr>
        <p:spPr>
          <a:xfrm>
            <a:off x="1143000" y="3638550"/>
            <a:ext cx="7772400" cy="609600"/>
          </a:xfrm>
          <a:prstGeom prst="rect">
            <a:avLst/>
          </a:prstGeom>
        </p:spPr>
        <p:txBody>
          <a:bodyPr/>
          <a:lstStyle>
            <a:lvl1pPr marL="0" indent="0" algn="r">
              <a:buNone/>
              <a:defRPr lang="en-US" baseline="0" dirty="0" smtClean="0">
                <a:solidFill>
                  <a:srgbClr val="002060"/>
                </a:solidFill>
              </a:defRPr>
            </a:lvl1pPr>
            <a:lvl2pPr marL="457200" indent="0">
              <a:buNone/>
              <a:defRPr/>
            </a:lvl2pPr>
            <a:lvl3pPr marL="914400" indent="0">
              <a:buNone/>
              <a:defRPr/>
            </a:lvl3pPr>
            <a:lvl4pPr marL="1371600" indent="0">
              <a:buFont typeface="Arial" pitchFamily="34" charset="0"/>
              <a:buNone/>
              <a:defRPr/>
            </a:lvl4pPr>
            <a:lvl5pPr marL="1828800" indent="0">
              <a:buFont typeface="Arial" pitchFamily="34" charset="0"/>
              <a:buNone/>
              <a:defRPr/>
            </a:lvl5pPr>
          </a:lstStyle>
          <a:p>
            <a:pPr lvl="0"/>
            <a:r>
              <a:rPr lang="en-US" dirty="0"/>
              <a:t>Author and Date</a:t>
            </a:r>
          </a:p>
        </p:txBody>
      </p:sp>
    </p:spTree>
    <p:extLst>
      <p:ext uri="{BB962C8B-B14F-4D97-AF65-F5344CB8AC3E}">
        <p14:creationId xmlns:p14="http://schemas.microsoft.com/office/powerpoint/2010/main" val="764091367"/>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xmlns="" id="{D3FD3BA9-630D-4626-8036-B7C17FE2FDA7}"/>
              </a:ext>
            </a:extLst>
          </p:cNvPr>
          <p:cNvCxnSpPr/>
          <p:nvPr userDrawn="1"/>
        </p:nvCxnSpPr>
        <p:spPr>
          <a:xfrm>
            <a:off x="3169622"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4" name="Text Placeholder 22">
            <a:extLst>
              <a:ext uri="{FF2B5EF4-FFF2-40B4-BE49-F238E27FC236}">
                <a16:creationId xmlns:a16="http://schemas.microsoft.com/office/drawing/2014/main" xmlns="" id="{26DD713D-827A-49D1-AB97-8425D82521E3}"/>
              </a:ext>
            </a:extLst>
          </p:cNvPr>
          <p:cNvSpPr>
            <a:spLocks noGrp="1"/>
          </p:cNvSpPr>
          <p:nvPr>
            <p:ph type="body" sz="quarter" idx="11" hasCustomPrompt="1"/>
          </p:nvPr>
        </p:nvSpPr>
        <p:spPr>
          <a:xfrm>
            <a:off x="3308909"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Header option 2</a:t>
            </a:r>
          </a:p>
        </p:txBody>
      </p:sp>
      <p:sp>
        <p:nvSpPr>
          <p:cNvPr id="30" name="Text Placeholder 22">
            <a:extLst>
              <a:ext uri="{FF2B5EF4-FFF2-40B4-BE49-F238E27FC236}">
                <a16:creationId xmlns:a16="http://schemas.microsoft.com/office/drawing/2014/main" xmlns="" id="{E2B240EB-CAE3-43D1-9547-1BBEC05E5718}"/>
              </a:ext>
            </a:extLst>
          </p:cNvPr>
          <p:cNvSpPr>
            <a:spLocks noGrp="1"/>
          </p:cNvSpPr>
          <p:nvPr>
            <p:ph type="body" sz="quarter" idx="14" hasCustomPrompt="1"/>
          </p:nvPr>
        </p:nvSpPr>
        <p:spPr>
          <a:xfrm>
            <a:off x="3308911"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6" name="Text Placeholder 34">
            <a:extLst>
              <a:ext uri="{FF2B5EF4-FFF2-40B4-BE49-F238E27FC236}">
                <a16:creationId xmlns:a16="http://schemas.microsoft.com/office/drawing/2014/main" xmlns="" id="{6EEF99F9-02A5-49AF-AA7A-C1DE78EDD807}"/>
              </a:ext>
            </a:extLst>
          </p:cNvPr>
          <p:cNvSpPr>
            <a:spLocks noGrp="1"/>
          </p:cNvSpPr>
          <p:nvPr>
            <p:ph type="body" sz="quarter" idx="18" hasCustomPrompt="1"/>
          </p:nvPr>
        </p:nvSpPr>
        <p:spPr>
          <a:xfrm>
            <a:off x="3308911" y="2234901"/>
            <a:ext cx="2537460" cy="600258"/>
          </a:xfrm>
          <a:prstGeom prst="rect">
            <a:avLst/>
          </a:prstGeom>
        </p:spPr>
        <p:txBody>
          <a:bodyPr lIns="0" tIns="0" rIns="0" bIns="0"/>
          <a:lstStyle>
            <a:lvl1pPr marL="0" indent="0">
              <a:buNone/>
              <a:defRPr sz="4650" b="1">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02</a:t>
            </a:r>
          </a:p>
        </p:txBody>
      </p:sp>
    </p:spTree>
    <p:extLst>
      <p:ext uri="{BB962C8B-B14F-4D97-AF65-F5344CB8AC3E}">
        <p14:creationId xmlns:p14="http://schemas.microsoft.com/office/powerpoint/2010/main" val="48663052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9BC7206C-7D2B-4584-9073-6E84C1D99851}"/>
              </a:ext>
            </a:extLst>
          </p:cNvPr>
          <p:cNvSpPr/>
          <p:nvPr userDrawn="1"/>
        </p:nvSpPr>
        <p:spPr>
          <a:xfrm>
            <a:off x="6604981" y="0"/>
            <a:ext cx="25390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1"/>
              </a:solidFill>
            </a:endParaRPr>
          </a:p>
        </p:txBody>
      </p:sp>
      <p:cxnSp>
        <p:nvCxnSpPr>
          <p:cNvPr id="4" name="Straight Connector 3">
            <a:extLst>
              <a:ext uri="{FF2B5EF4-FFF2-40B4-BE49-F238E27FC236}">
                <a16:creationId xmlns:a16="http://schemas.microsoft.com/office/drawing/2014/main" xmlns="" id="{D7638951-733B-4674-B244-606C9AA47039}"/>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9D5D815E-664E-4F2D-ACF3-B229DACC1B1F}"/>
              </a:ext>
            </a:extLst>
          </p:cNvPr>
          <p:cNvCxnSpPr/>
          <p:nvPr userDrawn="1"/>
        </p:nvCxnSpPr>
        <p:spPr>
          <a:xfrm flipH="1">
            <a:off x="6604981" y="4911985"/>
            <a:ext cx="2107037"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6A73C713-BFE8-48C1-8F20-FC9777626348}"/>
              </a:ext>
            </a:extLst>
          </p:cNvPr>
          <p:cNvSpPr txBox="1"/>
          <p:nvPr userDrawn="1"/>
        </p:nvSpPr>
        <p:spPr>
          <a:xfrm>
            <a:off x="8712546" y="4795856"/>
            <a:ext cx="395840" cy="230832"/>
          </a:xfrm>
          <a:prstGeom prst="rect">
            <a:avLst/>
          </a:prstGeom>
          <a:noFill/>
        </p:spPr>
        <p:txBody>
          <a:bodyPr wrap="square" rtlCol="0">
            <a:spAutoFit/>
          </a:bodyPr>
          <a:lstStyle/>
          <a:p>
            <a:pPr algn="ctr"/>
            <a:fld id="{9FC1F18A-2504-464E-BC8E-062F35221589}" type="slidenum">
              <a:rPr lang="en-US" sz="900" b="1" smtClean="0">
                <a:solidFill>
                  <a:srgbClr val="E77324"/>
                </a:solidFill>
                <a:latin typeface="Arial" charset="0"/>
                <a:ea typeface="Arial" charset="0"/>
                <a:cs typeface="Arial" charset="0"/>
              </a:rPr>
              <a:pPr algn="ctr"/>
              <a:t>‹#›</a:t>
            </a:fld>
            <a:endParaRPr lang="en-US" sz="1050" b="1">
              <a:solidFill>
                <a:srgbClr val="E77324"/>
              </a:solidFill>
              <a:latin typeface="Arial" charset="0"/>
              <a:ea typeface="Arial" charset="0"/>
              <a:cs typeface="Arial" charset="0"/>
            </a:endParaRPr>
          </a:p>
        </p:txBody>
      </p:sp>
      <p:sp>
        <p:nvSpPr>
          <p:cNvPr id="22" name="Text Placeholder 19">
            <a:extLst>
              <a:ext uri="{FF2B5EF4-FFF2-40B4-BE49-F238E27FC236}">
                <a16:creationId xmlns:a16="http://schemas.microsoft.com/office/drawing/2014/main" xmlns="" id="{82123647-D293-4871-B258-B3C557B5000E}"/>
              </a:ext>
            </a:extLst>
          </p:cNvPr>
          <p:cNvSpPr>
            <a:spLocks noGrp="1"/>
          </p:cNvSpPr>
          <p:nvPr>
            <p:ph type="body" sz="quarter" idx="16" hasCustomPrompt="1"/>
          </p:nvPr>
        </p:nvSpPr>
        <p:spPr>
          <a:xfrm>
            <a:off x="351143" y="1843303"/>
            <a:ext cx="5864561" cy="385763"/>
          </a:xfrm>
          <a:prstGeom prst="rect">
            <a:avLst/>
          </a:prstGeom>
        </p:spPr>
        <p:txBody>
          <a:bodyPr lIns="0" rIns="0">
            <a:noAutofit/>
          </a:bodyPr>
          <a:lstStyle>
            <a:lvl1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chemeClr val="accent1"/>
                </a:solidFill>
                <a:latin typeface="+mj-lt"/>
                <a:ea typeface="Times New Roman" charset="0"/>
                <a:cs typeface="Times New Roman" charset="0"/>
              </a:defRPr>
            </a:lvl1pPr>
            <a:lvl2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2pPr>
            <a:lvl3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3pPr>
            <a:lvl4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4pPr>
            <a:lvl5pPr marL="0" indent="0" algn="l" defTabSz="685800" rtl="0" eaLnBrk="1" latinLnBrk="0" hangingPunct="1">
              <a:lnSpc>
                <a:spcPct val="100000"/>
              </a:lnSpc>
              <a:spcBef>
                <a:spcPts val="750"/>
              </a:spcBef>
              <a:buFont typeface="Arial" panose="020B0604020202020204" pitchFamily="34" charset="0"/>
              <a:buNone/>
              <a:defRPr lang="en-US" sz="18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sp>
        <p:nvSpPr>
          <p:cNvPr id="23" name="Text Placeholder 14">
            <a:extLst>
              <a:ext uri="{FF2B5EF4-FFF2-40B4-BE49-F238E27FC236}">
                <a16:creationId xmlns:a16="http://schemas.microsoft.com/office/drawing/2014/main" xmlns="" id="{79A776A1-0A26-45B0-8942-A9158345888B}"/>
              </a:ext>
            </a:extLst>
          </p:cNvPr>
          <p:cNvSpPr>
            <a:spLocks noGrp="1"/>
          </p:cNvSpPr>
          <p:nvPr>
            <p:ph type="body" sz="quarter" idx="12" hasCustomPrompt="1"/>
          </p:nvPr>
        </p:nvSpPr>
        <p:spPr>
          <a:xfrm>
            <a:off x="360210" y="238523"/>
            <a:ext cx="5855494" cy="238125"/>
          </a:xfrm>
          <a:prstGeom prst="rect">
            <a:avLst/>
          </a:prstGeom>
        </p:spPr>
        <p:txBody>
          <a:bodyPr lIns="0" rIns="0">
            <a:noAutofit/>
          </a:bodyPr>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5" name="Text Placeholder 10">
            <a:extLst>
              <a:ext uri="{FF2B5EF4-FFF2-40B4-BE49-F238E27FC236}">
                <a16:creationId xmlns:a16="http://schemas.microsoft.com/office/drawing/2014/main" xmlns="" id="{57220FDE-52E1-4318-B138-0CD09D573E03}"/>
              </a:ext>
            </a:extLst>
          </p:cNvPr>
          <p:cNvSpPr>
            <a:spLocks noGrp="1"/>
          </p:cNvSpPr>
          <p:nvPr>
            <p:ph type="body" sz="quarter" idx="15" hasCustomPrompt="1"/>
          </p:nvPr>
        </p:nvSpPr>
        <p:spPr>
          <a:xfrm>
            <a:off x="351143" y="2821756"/>
            <a:ext cx="5864561" cy="1682227"/>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Text: Arial Bold 16pt, Jefferson Blue</a:t>
            </a:r>
          </a:p>
        </p:txBody>
      </p:sp>
      <p:sp>
        <p:nvSpPr>
          <p:cNvPr id="27" name="Text Placeholder 17">
            <a:extLst>
              <a:ext uri="{FF2B5EF4-FFF2-40B4-BE49-F238E27FC236}">
                <a16:creationId xmlns:a16="http://schemas.microsoft.com/office/drawing/2014/main" xmlns="" id="{6E9C218E-8B98-4FA8-9356-86D384D19F60}"/>
              </a:ext>
            </a:extLst>
          </p:cNvPr>
          <p:cNvSpPr>
            <a:spLocks noGrp="1"/>
          </p:cNvSpPr>
          <p:nvPr>
            <p:ph type="body" sz="quarter" idx="13" hasCustomPrompt="1"/>
          </p:nvPr>
        </p:nvSpPr>
        <p:spPr>
          <a:xfrm>
            <a:off x="6954441" y="238524"/>
            <a:ext cx="1846660" cy="4265459"/>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dirty="0"/>
              <a:t>CAPTION:</a:t>
            </a:r>
            <a:br>
              <a:rPr lang="en-US" dirty="0"/>
            </a:br>
            <a:r>
              <a:rPr lang="en-US" dirty="0"/>
              <a:t>ARIAL BOLD 16PT, WHITE, “LOOSE” TRACKING</a:t>
            </a:r>
          </a:p>
        </p:txBody>
      </p:sp>
      <p:sp>
        <p:nvSpPr>
          <p:cNvPr id="28" name="Title 1">
            <a:extLst>
              <a:ext uri="{FF2B5EF4-FFF2-40B4-BE49-F238E27FC236}">
                <a16:creationId xmlns:a16="http://schemas.microsoft.com/office/drawing/2014/main" xmlns="" id="{6FB88F06-BA5C-4680-BC9A-3F2C8DB821E7}"/>
              </a:ext>
            </a:extLst>
          </p:cNvPr>
          <p:cNvSpPr>
            <a:spLocks noGrp="1"/>
          </p:cNvSpPr>
          <p:nvPr>
            <p:ph type="title" hasCustomPrompt="1"/>
          </p:nvPr>
        </p:nvSpPr>
        <p:spPr>
          <a:xfrm>
            <a:off x="351142" y="567183"/>
            <a:ext cx="5864561" cy="1185587"/>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a:t>
            </a:r>
            <a:br>
              <a:rPr lang="en-US" dirty="0"/>
            </a:br>
            <a:r>
              <a:rPr lang="en-US" dirty="0"/>
              <a:t>“LOOSE” TRACKING</a:t>
            </a:r>
          </a:p>
        </p:txBody>
      </p:sp>
      <p:pic>
        <p:nvPicPr>
          <p:cNvPr id="12" name="Picture 11">
            <a:extLst>
              <a:ext uri="{FF2B5EF4-FFF2-40B4-BE49-F238E27FC236}">
                <a16:creationId xmlns:a16="http://schemas.microsoft.com/office/drawing/2014/main" xmlns="" id="{BF5BF6D1-4FCD-4C6D-A852-54B92566B383}"/>
              </a:ext>
            </a:extLst>
          </p:cNvPr>
          <p:cNvPicPr>
            <a:picLocks noChangeAspect="1"/>
          </p:cNvPicPr>
          <p:nvPr userDrawn="1"/>
        </p:nvPicPr>
        <p:blipFill>
          <a:blip r:embed="rId2"/>
          <a:stretch>
            <a:fillRect/>
          </a:stretch>
        </p:blipFill>
        <p:spPr>
          <a:xfrm>
            <a:off x="147729" y="4801622"/>
            <a:ext cx="195171" cy="201677"/>
          </a:xfrm>
          <a:prstGeom prst="rect">
            <a:avLst/>
          </a:prstGeom>
        </p:spPr>
      </p:pic>
    </p:spTree>
    <p:extLst>
      <p:ext uri="{BB962C8B-B14F-4D97-AF65-F5344CB8AC3E}">
        <p14:creationId xmlns:p14="http://schemas.microsoft.com/office/powerpoint/2010/main" val="11445338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616130B4-0E85-49C2-B0EF-F1CC6D72F275}"/>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7">
            <a:extLst>
              <a:ext uri="{FF2B5EF4-FFF2-40B4-BE49-F238E27FC236}">
                <a16:creationId xmlns:a16="http://schemas.microsoft.com/office/drawing/2014/main" xmlns="" id="{E1026424-6AE4-4846-8493-57DCD0AA7C52}"/>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4" name="Text Placeholder 14">
            <a:extLst>
              <a:ext uri="{FF2B5EF4-FFF2-40B4-BE49-F238E27FC236}">
                <a16:creationId xmlns:a16="http://schemas.microsoft.com/office/drawing/2014/main" xmlns="" id="{E0DB139C-3451-49F8-AC71-67D0F7D7FCFB}"/>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Tree>
    <p:extLst>
      <p:ext uri="{BB962C8B-B14F-4D97-AF65-F5344CB8AC3E}">
        <p14:creationId xmlns:p14="http://schemas.microsoft.com/office/powerpoint/2010/main" val="236490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12FC82F8-7562-40A8-B73C-426D5B61C4A4}"/>
              </a:ext>
            </a:extLst>
          </p:cNvPr>
          <p:cNvCxnSpPr/>
          <p:nvPr userDrawn="1"/>
        </p:nvCxnSpPr>
        <p:spPr>
          <a:xfrm>
            <a:off x="5985660"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22">
            <a:extLst>
              <a:ext uri="{FF2B5EF4-FFF2-40B4-BE49-F238E27FC236}">
                <a16:creationId xmlns:a16="http://schemas.microsoft.com/office/drawing/2014/main" xmlns="" id="{1BDC6547-7D66-4391-8B4F-9E845059D336}"/>
              </a:ext>
            </a:extLst>
          </p:cNvPr>
          <p:cNvSpPr>
            <a:spLocks noGrp="1"/>
          </p:cNvSpPr>
          <p:nvPr>
            <p:ph type="body" sz="quarter" idx="12" hasCustomPrompt="1"/>
          </p:nvPr>
        </p:nvSpPr>
        <p:spPr>
          <a:xfrm>
            <a:off x="6124949" y="2887678"/>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Header option 3</a:t>
            </a:r>
          </a:p>
        </p:txBody>
      </p:sp>
      <p:sp>
        <p:nvSpPr>
          <p:cNvPr id="31" name="Text Placeholder 22">
            <a:extLst>
              <a:ext uri="{FF2B5EF4-FFF2-40B4-BE49-F238E27FC236}">
                <a16:creationId xmlns:a16="http://schemas.microsoft.com/office/drawing/2014/main" xmlns="" id="{0EBB5183-35E7-4474-82A7-D44BFB29157F}"/>
              </a:ext>
            </a:extLst>
          </p:cNvPr>
          <p:cNvSpPr>
            <a:spLocks noGrp="1"/>
          </p:cNvSpPr>
          <p:nvPr>
            <p:ph type="body" sz="quarter" idx="15" hasCustomPrompt="1"/>
          </p:nvPr>
        </p:nvSpPr>
        <p:spPr>
          <a:xfrm>
            <a:off x="6124951" y="3495807"/>
            <a:ext cx="2537460" cy="527719"/>
          </a:xfrm>
          <a:prstGeom prst="rect">
            <a:avLst/>
          </a:prstGeom>
        </p:spPr>
        <p:txBody>
          <a:bodyPr lIns="0" tIns="0" rIns="0" bIns="0"/>
          <a:lstStyle>
            <a:lvl1pPr marL="0" indent="0">
              <a:lnSpc>
                <a:spcPct val="100000"/>
              </a:lnSpc>
              <a:buNone/>
              <a:defRPr sz="1050" b="1" cap="none" spc="0"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6" name="Text Placeholder 34">
            <a:extLst>
              <a:ext uri="{FF2B5EF4-FFF2-40B4-BE49-F238E27FC236}">
                <a16:creationId xmlns:a16="http://schemas.microsoft.com/office/drawing/2014/main" xmlns="" id="{3A5416C5-0881-4D8A-A946-E5974700BE77}"/>
              </a:ext>
            </a:extLst>
          </p:cNvPr>
          <p:cNvSpPr>
            <a:spLocks noGrp="1"/>
          </p:cNvSpPr>
          <p:nvPr>
            <p:ph type="body" sz="quarter" idx="19" hasCustomPrompt="1"/>
          </p:nvPr>
        </p:nvSpPr>
        <p:spPr>
          <a:xfrm>
            <a:off x="6124949" y="2234901"/>
            <a:ext cx="2537460" cy="600258"/>
          </a:xfrm>
          <a:prstGeom prst="rect">
            <a:avLst/>
          </a:prstGeom>
        </p:spPr>
        <p:txBody>
          <a:bodyPr lIns="0" tIns="0" rIns="0" bIns="0"/>
          <a:lstStyle>
            <a:lvl1pPr marL="0" indent="0">
              <a:buNone/>
              <a:defRPr sz="4650" b="1">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03</a:t>
            </a:r>
          </a:p>
        </p:txBody>
      </p:sp>
    </p:spTree>
    <p:extLst>
      <p:ext uri="{BB962C8B-B14F-4D97-AF65-F5344CB8AC3E}">
        <p14:creationId xmlns:p14="http://schemas.microsoft.com/office/powerpoint/2010/main" val="166496263"/>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01C9F5C-6466-4BC1-99DE-1AF5254E84D9}"/>
              </a:ext>
            </a:extLst>
          </p:cNvPr>
          <p:cNvSpPr/>
          <p:nvPr userDrawn="1"/>
        </p:nvSpPr>
        <p:spPr>
          <a:xfrm>
            <a:off x="164419" y="144018"/>
            <a:ext cx="8833277"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360210" y="1629761"/>
            <a:ext cx="8440890" cy="3071858"/>
          </a:xfrm>
          <a:prstGeom prst="rect">
            <a:avLst/>
          </a:prstGeom>
        </p:spPr>
        <p:txBody>
          <a:bodyPr lIns="0" rIns="0"/>
          <a:lstStyle>
            <a:lvl1pPr algn="l">
              <a:lnSpc>
                <a:spcPct val="100000"/>
              </a:lnSpc>
              <a:defRPr sz="2700" b="1" spc="225" baseline="0">
                <a:solidFill>
                  <a:schemeClr val="bg1"/>
                </a:solidFill>
                <a:latin typeface="+mn-lt"/>
              </a:defRPr>
            </a:lvl1pPr>
          </a:lstStyle>
          <a:p>
            <a:r>
              <a:rPr lang="en-US" dirty="0"/>
              <a:t>SECTION DIVIDER: ARIAL BOLD 36PT, WHITE, “LOOSE” TRACKING</a:t>
            </a:r>
          </a:p>
        </p:txBody>
      </p:sp>
      <p:sp>
        <p:nvSpPr>
          <p:cNvPr id="6" name="Text Placeholder 14">
            <a:extLst>
              <a:ext uri="{FF2B5EF4-FFF2-40B4-BE49-F238E27FC236}">
                <a16:creationId xmlns:a16="http://schemas.microsoft.com/office/drawing/2014/main" xmlns="" id="{2EB127C8-06AA-469B-9A91-2E0C5901404F}"/>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200" b="1" i="0" spc="225" baseline="0">
                <a:solidFill>
                  <a:schemeClr val="bg1"/>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r>
              <a:rPr lang="en-US" dirty="0"/>
              <a:t>HEADER: ARIAL BOLD 16PT, WHITE, “LOOSE” TRACKING</a:t>
            </a:r>
          </a:p>
        </p:txBody>
      </p:sp>
    </p:spTree>
    <p:extLst>
      <p:ext uri="{BB962C8B-B14F-4D97-AF65-F5344CB8AC3E}">
        <p14:creationId xmlns:p14="http://schemas.microsoft.com/office/powerpoint/2010/main" val="2490316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6219808F-C59B-4CD9-9B42-3AD929B57421}"/>
              </a:ext>
            </a:extLst>
          </p:cNvPr>
          <p:cNvSpPr/>
          <p:nvPr userDrawn="1"/>
        </p:nvSpPr>
        <p:spPr>
          <a:xfrm>
            <a:off x="146304" y="144018"/>
            <a:ext cx="8851392"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360210" y="813063"/>
            <a:ext cx="8440890" cy="1704227"/>
          </a:xfrm>
          <a:prstGeom prst="rect">
            <a:avLst/>
          </a:prstGeom>
        </p:spPr>
        <p:txBody>
          <a:bodyPr lIns="0" rIns="0" anchor="b"/>
          <a:lstStyle>
            <a:lvl1pPr>
              <a:lnSpc>
                <a:spcPct val="100000"/>
              </a:lnSpc>
              <a:defRPr sz="2700" b="1" spc="225" baseline="0">
                <a:solidFill>
                  <a:schemeClr val="bg1"/>
                </a:solidFill>
                <a:latin typeface="+mn-lt"/>
              </a:defRPr>
            </a:lvl1pPr>
          </a:lstStyle>
          <a:p>
            <a:r>
              <a:rPr lang="en-US" dirty="0"/>
              <a:t>SECTION DIVIDER: ARIAL BOLD 36PT, WHITE, “LOOSE” TRACKING</a:t>
            </a:r>
          </a:p>
        </p:txBody>
      </p:sp>
      <p:sp>
        <p:nvSpPr>
          <p:cNvPr id="8" name="Text Placeholder 7"/>
          <p:cNvSpPr>
            <a:spLocks noGrp="1"/>
          </p:cNvSpPr>
          <p:nvPr>
            <p:ph type="body" sz="quarter" idx="10" hasCustomPrompt="1"/>
          </p:nvPr>
        </p:nvSpPr>
        <p:spPr>
          <a:xfrm>
            <a:off x="360210" y="2654450"/>
            <a:ext cx="8440890" cy="2110800"/>
          </a:xfrm>
          <a:prstGeom prst="rect">
            <a:avLst/>
          </a:prstGeom>
        </p:spPr>
        <p:txBody>
          <a:bodyPr lIns="0" rIns="0"/>
          <a:lstStyle>
            <a:lvl1pPr marL="0" indent="0">
              <a:lnSpc>
                <a:spcPct val="100000"/>
              </a:lnSpc>
              <a:buNone/>
              <a:defRPr sz="1800" spc="0" baseline="0">
                <a:solidFill>
                  <a:schemeClr val="bg1"/>
                </a:solidFill>
                <a:latin typeface="+mj-lt"/>
                <a:ea typeface="Times New Roman" charset="0"/>
                <a:cs typeface="Times New Roman"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Body text: Times New Roman 24pt, White</a:t>
            </a:r>
          </a:p>
        </p:txBody>
      </p:sp>
      <p:sp>
        <p:nvSpPr>
          <p:cNvPr id="6" name="Text Placeholder 14">
            <a:extLst>
              <a:ext uri="{FF2B5EF4-FFF2-40B4-BE49-F238E27FC236}">
                <a16:creationId xmlns:a16="http://schemas.microsoft.com/office/drawing/2014/main" xmlns="" id="{E95DDEAF-149F-4B43-B4BE-348183B83F88}"/>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200" b="1" i="0" spc="225" baseline="0">
                <a:solidFill>
                  <a:schemeClr val="bg1"/>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r>
              <a:rPr lang="en-US" dirty="0"/>
              <a:t>HEADER: ARIAL BOLD 16PT, WHITE, “LOOSE” TRACKING</a:t>
            </a:r>
          </a:p>
        </p:txBody>
      </p:sp>
    </p:spTree>
    <p:extLst>
      <p:ext uri="{BB962C8B-B14F-4D97-AF65-F5344CB8AC3E}">
        <p14:creationId xmlns:p14="http://schemas.microsoft.com/office/powerpoint/2010/main" val="2767427381"/>
      </p:ext>
    </p:extLst>
  </p:cSld>
  <p:clrMapOvr>
    <a:masterClrMapping/>
  </p:clrMapOvr>
  <p:extLst mod="1">
    <p:ext uri="{DCECCB84-F9BA-43D5-87BE-67443E8EF086}">
      <p15:sldGuideLst xmlns:p15="http://schemas.microsoft.com/office/powerpoint/2012/main">
        <p15:guide id="1" orient="horz" pos="201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272FBFEB-1AAC-4387-B5EE-B4F7AB494B8E}"/>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0F460A-2954-47DB-B141-66A96EA9179B}"/>
              </a:ext>
            </a:extLst>
          </p:cNvPr>
          <p:cNvSpPr txBox="1"/>
          <p:nvPr userDrawn="1"/>
        </p:nvSpPr>
        <p:spPr>
          <a:xfrm>
            <a:off x="8712546" y="4795856"/>
            <a:ext cx="395840" cy="230832"/>
          </a:xfrm>
          <a:prstGeom prst="rect">
            <a:avLst/>
          </a:prstGeom>
          <a:noFill/>
        </p:spPr>
        <p:txBody>
          <a:bodyPr wrap="square" rtlCol="0">
            <a:spAutoFit/>
          </a:bodyPr>
          <a:lstStyle/>
          <a:p>
            <a:pPr algn="ctr"/>
            <a:fld id="{9FC1F18A-2504-464E-BC8E-062F35221589}" type="slidenum">
              <a:rPr lang="en-US" sz="900" b="1" smtClean="0">
                <a:solidFill>
                  <a:srgbClr val="E77324"/>
                </a:solidFill>
                <a:latin typeface="Arial" charset="0"/>
                <a:ea typeface="Arial" charset="0"/>
                <a:cs typeface="Arial" charset="0"/>
              </a:rPr>
              <a:pPr/>
              <a:t>‹#›</a:t>
            </a:fld>
            <a:endParaRPr lang="en-US" sz="1050" b="1" dirty="0">
              <a:solidFill>
                <a:srgbClr val="E77324"/>
              </a:solidFill>
              <a:latin typeface="Arial" charset="0"/>
              <a:ea typeface="Arial" charset="0"/>
              <a:cs typeface="Arial" charset="0"/>
            </a:endParaRPr>
          </a:p>
        </p:txBody>
      </p:sp>
      <p:pic>
        <p:nvPicPr>
          <p:cNvPr id="5" name="Picture 4">
            <a:extLst>
              <a:ext uri="{FF2B5EF4-FFF2-40B4-BE49-F238E27FC236}">
                <a16:creationId xmlns:a16="http://schemas.microsoft.com/office/drawing/2014/main" xmlns="" id="{AD009F9B-85A9-4392-A75D-AD611B23D05D}"/>
              </a:ext>
            </a:extLst>
          </p:cNvPr>
          <p:cNvPicPr>
            <a:picLocks noChangeAspect="1"/>
          </p:cNvPicPr>
          <p:nvPr userDrawn="1"/>
        </p:nvPicPr>
        <p:blipFill>
          <a:blip r:embed="rId51"/>
          <a:stretch>
            <a:fillRect/>
          </a:stretch>
        </p:blipFill>
        <p:spPr>
          <a:xfrm>
            <a:off x="147729" y="4801622"/>
            <a:ext cx="195171" cy="201677"/>
          </a:xfrm>
          <a:prstGeom prst="rect">
            <a:avLst/>
          </a:prstGeom>
        </p:spPr>
      </p:pic>
    </p:spTree>
    <p:extLst>
      <p:ext uri="{BB962C8B-B14F-4D97-AF65-F5344CB8AC3E}">
        <p14:creationId xmlns:p14="http://schemas.microsoft.com/office/powerpoint/2010/main" val="18103249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 id="2147483808" r:id="rId35"/>
    <p:sldLayoutId id="2147483809" r:id="rId36"/>
    <p:sldLayoutId id="2147483810" r:id="rId37"/>
    <p:sldLayoutId id="2147483811" r:id="rId38"/>
    <p:sldLayoutId id="2147483812" r:id="rId39"/>
    <p:sldLayoutId id="2147483813" r:id="rId40"/>
    <p:sldLayoutId id="2147483814" r:id="rId41"/>
    <p:sldLayoutId id="2147483815" r:id="rId42"/>
    <p:sldLayoutId id="2147483816" r:id="rId43"/>
    <p:sldLayoutId id="2147483818" r:id="rId44"/>
    <p:sldLayoutId id="2147483819" r:id="rId45"/>
    <p:sldLayoutId id="2147483820" r:id="rId46"/>
    <p:sldLayoutId id="2147483821" r:id="rId47"/>
    <p:sldLayoutId id="2147483822" r:id="rId48"/>
    <p:sldLayoutId id="2147483823" r:id="rId49"/>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4">
          <p15:clr>
            <a:srgbClr val="F26B43"/>
          </p15:clr>
        </p15:guide>
        <p15:guide id="2" pos="288">
          <p15:clr>
            <a:srgbClr val="F26B43"/>
          </p15:clr>
        </p15:guide>
        <p15:guide id="3" pos="7392">
          <p15:clr>
            <a:srgbClr val="F26B43"/>
          </p15:clr>
        </p15:guide>
        <p15:guide id="4" pos="3840">
          <p15:clr>
            <a:srgbClr val="F26B43"/>
          </p15:clr>
        </p15:guide>
        <p15:guide id="5" pos="3768">
          <p15:clr>
            <a:srgbClr val="F26B43"/>
          </p15:clr>
        </p15:guide>
        <p15:guide id="6" pos="3912">
          <p15:clr>
            <a:srgbClr val="F26B43"/>
          </p15:clr>
        </p15:guide>
        <p15:guide id="7" orient="horz" pos="2160">
          <p15:clr>
            <a:srgbClr val="F26B43"/>
          </p15:clr>
        </p15:guide>
        <p15:guide id="8" orient="horz" pos="412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p:cNvSpPr/>
          <p:nvPr/>
        </p:nvSpPr>
        <p:spPr bwMode="auto">
          <a:xfrm>
            <a:off x="232672" y="579522"/>
            <a:ext cx="182880" cy="182880"/>
          </a:xfrm>
          <a:prstGeom prst="ellipse">
            <a:avLst/>
          </a:prstGeom>
          <a:solidFill>
            <a:srgbClr val="FFFFFF"/>
          </a:solidFill>
          <a:ln>
            <a:noFill/>
            <a:headEnd type="none" w="med" len="med"/>
            <a:tailEnd type="none" w="med" len="med"/>
          </a:ln>
          <a:effectLst/>
          <a:scene3d>
            <a:camera prst="orthographicFront">
              <a:rot lat="0" lon="0" rev="0"/>
            </a:camera>
            <a:lightRig rig="threePt" dir="t">
              <a:rot lat="0" lon="0" rev="19800000"/>
            </a:lightRig>
          </a:scene3d>
          <a:sp3d prstMaterial="plastic"/>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bg2"/>
              </a:solidFill>
              <a:effectLst>
                <a:outerShdw blurRad="38100" dist="38100" dir="2700000" algn="tl">
                  <a:srgbClr val="000000">
                    <a:alpha val="43137"/>
                  </a:srgbClr>
                </a:outerShdw>
              </a:effectLst>
              <a:latin typeface="Verdana" pitchFamily="34" charset="0"/>
            </a:endParaRPr>
          </a:p>
        </p:txBody>
      </p:sp>
      <p:sp>
        <p:nvSpPr>
          <p:cNvPr id="5" name="Text Placeholder 4"/>
          <p:cNvSpPr>
            <a:spLocks noGrp="1"/>
          </p:cNvSpPr>
          <p:nvPr>
            <p:ph type="body" idx="1"/>
          </p:nvPr>
        </p:nvSpPr>
        <p:spPr>
          <a:xfrm>
            <a:off x="355948" y="755617"/>
            <a:ext cx="8783434" cy="4134032"/>
          </a:xfrm>
          <a:prstGeom prst="rect">
            <a:avLst/>
          </a:prstGeom>
          <a:noFill/>
        </p:spPr>
        <p:txBody>
          <a:bodyPr vert="horz" lIns="91440" tIns="45720" rIns="91440" bIns="45720" rtlCol="0">
            <a:noAutofit/>
          </a:bodyPr>
          <a:lstStyle/>
          <a:p>
            <a:pPr lvl="0"/>
            <a:r>
              <a:rPr lang="en-US" dirty="0"/>
              <a:t>Click to edit Master text styles</a:t>
            </a:r>
          </a:p>
          <a:p>
            <a:pPr lvl="1"/>
            <a:r>
              <a:rPr lang="en-US" dirty="0"/>
              <a:t>- Second level</a:t>
            </a:r>
          </a:p>
          <a:p>
            <a:pPr lvl="2"/>
            <a:r>
              <a:rPr lang="en-US" dirty="0"/>
              <a:t>Third level</a:t>
            </a:r>
          </a:p>
        </p:txBody>
      </p:sp>
      <p:sp>
        <p:nvSpPr>
          <p:cNvPr id="3" name="Title Placeholder 2"/>
          <p:cNvSpPr>
            <a:spLocks noGrp="1"/>
          </p:cNvSpPr>
          <p:nvPr>
            <p:ph type="title"/>
          </p:nvPr>
        </p:nvSpPr>
        <p:spPr>
          <a:xfrm>
            <a:off x="355949" y="104039"/>
            <a:ext cx="8783433" cy="485382"/>
          </a:xfrm>
          <a:prstGeom prst="rect">
            <a:avLst/>
          </a:prstGeom>
          <a:effectLst>
            <a:innerShdw blurRad="63500" dist="50800" dir="13500000">
              <a:prstClr val="black">
                <a:alpha val="50000"/>
              </a:prstClr>
            </a:innerShdw>
          </a:effectLst>
        </p:spPr>
        <p:txBody>
          <a:bodyPr vert="horz" lIns="91440" tIns="45720" rIns="91440" bIns="45720" rtlCol="0" anchor="ctr">
            <a:noAutofit/>
          </a:bodyPr>
          <a:lstStyle/>
          <a:p>
            <a:pPr lvl="0"/>
            <a:r>
              <a:rPr lang="en-US"/>
              <a:t>Click to edit Master title style</a:t>
            </a:r>
            <a:endParaRPr lang="en-US" dirty="0"/>
          </a:p>
        </p:txBody>
      </p:sp>
      <p:pic>
        <p:nvPicPr>
          <p:cNvPr id="12" name="Picture 11"/>
          <p:cNvPicPr>
            <a:picLocks noChangeAspect="1"/>
          </p:cNvPicPr>
          <p:nvPr/>
        </p:nvPicPr>
        <p:blipFill rotWithShape="1">
          <a:blip r:embed="rId14"/>
          <a:srcRect/>
          <a:stretch/>
        </p:blipFill>
        <p:spPr>
          <a:xfrm>
            <a:off x="60601" y="36566"/>
            <a:ext cx="182989" cy="215986"/>
          </a:xfrm>
          <a:prstGeom prst="rect">
            <a:avLst/>
          </a:prstGeom>
        </p:spPr>
      </p:pic>
      <p:pic>
        <p:nvPicPr>
          <p:cNvPr id="8" name="Picture 7">
            <a:extLst>
              <a:ext uri="{FF2B5EF4-FFF2-40B4-BE49-F238E27FC236}">
                <a16:creationId xmlns:a16="http://schemas.microsoft.com/office/drawing/2014/main" xmlns="" id="{2A520CD8-1B46-4344-855D-D163894F1640}"/>
              </a:ext>
            </a:extLst>
          </p:cNvPr>
          <p:cNvPicPr>
            <a:picLocks noChangeAspect="1"/>
          </p:cNvPicPr>
          <p:nvPr/>
        </p:nvPicPr>
        <p:blipFill rotWithShape="1">
          <a:blip r:embed="rId14"/>
          <a:srcRect/>
          <a:stretch/>
        </p:blipFill>
        <p:spPr>
          <a:xfrm>
            <a:off x="53340" y="41910"/>
            <a:ext cx="228600" cy="269823"/>
          </a:xfrm>
          <a:prstGeom prst="rect">
            <a:avLst/>
          </a:prstGeom>
        </p:spPr>
      </p:pic>
      <p:sp>
        <p:nvSpPr>
          <p:cNvPr id="9" name="Title 5">
            <a:extLst>
              <a:ext uri="{FF2B5EF4-FFF2-40B4-BE49-F238E27FC236}">
                <a16:creationId xmlns:a16="http://schemas.microsoft.com/office/drawing/2014/main" xmlns="" id="{E9DC20D5-2887-4705-92E5-2B0598FCDC13}"/>
              </a:ext>
            </a:extLst>
          </p:cNvPr>
          <p:cNvSpPr txBox="1">
            <a:spLocks/>
          </p:cNvSpPr>
          <p:nvPr/>
        </p:nvSpPr>
        <p:spPr>
          <a:xfrm>
            <a:off x="1" y="0"/>
            <a:ext cx="9139382" cy="589421"/>
          </a:xfrm>
          <a:prstGeom prst="rect">
            <a:avLst/>
          </a:prstGeom>
          <a:solidFill>
            <a:schemeClr val="tx1"/>
          </a:solidFill>
          <a:effectLst>
            <a:outerShdw blurRad="50800" dist="38100" dir="5400000" algn="t" rotWithShape="0">
              <a:prstClr val="black">
                <a:alpha val="40000"/>
              </a:prstClr>
            </a:outerShdw>
          </a:effectLst>
        </p:spPr>
        <p:txBody>
          <a:bodyPr anchor="ctr"/>
          <a:lstStyle>
            <a:lvl1pPr algn="l" rtl="0" eaLnBrk="1" fontAlgn="base" hangingPunct="1">
              <a:spcBef>
                <a:spcPct val="0"/>
              </a:spcBef>
              <a:spcAft>
                <a:spcPct val="0"/>
              </a:spcAft>
              <a:defRPr lang="en-US" sz="4000" b="0" i="0" cap="none" spc="0" dirty="0">
                <a:ln>
                  <a:noFill/>
                </a:ln>
                <a:solidFill>
                  <a:schemeClr val="bg2"/>
                </a:solidFill>
                <a:effectLst/>
                <a:latin typeface="Franklin Gothic Book" panose="020B0503020102020204" pitchFamily="34" charset="0"/>
                <a:ea typeface="Tahoma" panose="020B0604030504040204" pitchFamily="34" charset="0"/>
                <a:cs typeface="Segoe UI Light" panose="020B0502040204020203" pitchFamily="34" charset="0"/>
              </a:defRPr>
            </a:lvl1pPr>
            <a:lvl2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2pPr>
            <a:lvl3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3pPr>
            <a:lvl4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4pPr>
            <a:lvl5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5pPr>
            <a:lvl6pPr marL="4572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6pPr>
            <a:lvl7pPr marL="9144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7pPr>
            <a:lvl8pPr marL="13716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8pPr>
            <a:lvl9pPr marL="18288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9pPr>
          </a:lstStyle>
          <a:p>
            <a:r>
              <a:rPr lang="en-US" kern="0" dirty="0"/>
              <a:t>Click to edit Master title style</a:t>
            </a:r>
          </a:p>
        </p:txBody>
      </p:sp>
      <p:sp>
        <p:nvSpPr>
          <p:cNvPr id="10" name="Slide Number Placeholder 2">
            <a:extLst>
              <a:ext uri="{FF2B5EF4-FFF2-40B4-BE49-F238E27FC236}">
                <a16:creationId xmlns:a16="http://schemas.microsoft.com/office/drawing/2014/main" xmlns="" id="{A5364CD7-DA0A-478D-BB78-08B9DCFE0BF7}"/>
              </a:ext>
            </a:extLst>
          </p:cNvPr>
          <p:cNvSpPr>
            <a:spLocks noGrp="1"/>
          </p:cNvSpPr>
          <p:nvPr>
            <p:ph type="sldNum" sz="quarter" idx="4"/>
          </p:nvPr>
        </p:nvSpPr>
        <p:spPr>
          <a:xfrm>
            <a:off x="8763000" y="4882522"/>
            <a:ext cx="304800" cy="250061"/>
          </a:xfrm>
          <a:prstGeom prst="rect">
            <a:avLst/>
          </a:prstGeom>
        </p:spPr>
        <p:txBody>
          <a:bodyPr vert="horz" lIns="45720" tIns="45720" rIns="45720" bIns="45720" rtlCol="0" anchor="b"/>
          <a:lstStyle>
            <a:lvl1pPr algn="ctr">
              <a:defRPr lang="en-US" sz="1000" b="1" smtClean="0">
                <a:solidFill>
                  <a:schemeClr val="tx1"/>
                </a:solidFill>
              </a:defRPr>
            </a:lvl1pPr>
          </a:lstStyle>
          <a:p>
            <a:fld id="{ED4E8DE7-8107-485D-819E-7A652D98D056}" type="slidenum">
              <a:rPr lang="en-US" smtClean="0"/>
              <a:pPr/>
              <a:t>‹#›</a:t>
            </a:fld>
            <a:endParaRPr lang="en-US" dirty="0"/>
          </a:p>
        </p:txBody>
      </p:sp>
      <p:cxnSp>
        <p:nvCxnSpPr>
          <p:cNvPr id="13" name="Straight Connector 12">
            <a:extLst>
              <a:ext uri="{FF2B5EF4-FFF2-40B4-BE49-F238E27FC236}">
                <a16:creationId xmlns:a16="http://schemas.microsoft.com/office/drawing/2014/main" xmlns="" id="{D55CF78B-266D-4151-B41F-E31180D75832}"/>
              </a:ext>
            </a:extLst>
          </p:cNvPr>
          <p:cNvCxnSpPr/>
          <p:nvPr/>
        </p:nvCxnSpPr>
        <p:spPr bwMode="auto">
          <a:xfrm flipH="1">
            <a:off x="1670304" y="5007552"/>
            <a:ext cx="6998208" cy="0"/>
          </a:xfrm>
          <a:prstGeom prst="line">
            <a:avLst/>
          </a:prstGeom>
          <a:ln w="6350">
            <a:solidFill>
              <a:schemeClr val="tx1"/>
            </a:solidFill>
            <a:headEnd type="none" w="med" len="med"/>
            <a:tailEnd type="none" w="med" len="med"/>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309344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Lst>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hf hdr="0" ftr="0" dt="0"/>
  <p:txStyles>
    <p:titleStyle>
      <a:lvl1pPr algn="l" rtl="0" eaLnBrk="1" fontAlgn="base" hangingPunct="1">
        <a:spcBef>
          <a:spcPct val="0"/>
        </a:spcBef>
        <a:spcAft>
          <a:spcPct val="0"/>
        </a:spcAft>
        <a:defRPr lang="en-US" sz="4000" b="0" i="0" cap="none" spc="0" dirty="0">
          <a:ln>
            <a:noFill/>
          </a:ln>
          <a:solidFill>
            <a:schemeClr val="bg1"/>
          </a:solidFill>
          <a:effectLst/>
          <a:latin typeface="Franklin Gothic Book" panose="020B0503020102020204" pitchFamily="34" charset="0"/>
          <a:ea typeface="Tahoma" panose="020B0604030504040204" pitchFamily="34" charset="0"/>
          <a:cs typeface="Segoe UI Light" panose="020B0502040204020203" pitchFamily="34" charset="0"/>
        </a:defRPr>
      </a:lvl1pPr>
      <a:lvl2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2pPr>
      <a:lvl3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3pPr>
      <a:lvl4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4pPr>
      <a:lvl5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5pPr>
      <a:lvl6pPr marL="4572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6pPr>
      <a:lvl7pPr marL="9144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7pPr>
      <a:lvl8pPr marL="13716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8pPr>
      <a:lvl9pPr marL="18288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9pPr>
    </p:titleStyle>
    <p:bodyStyle>
      <a:lvl1pPr marL="342900" indent="-342900" algn="l" rtl="0" eaLnBrk="1" fontAlgn="base" hangingPunct="1">
        <a:spcBef>
          <a:spcPts val="0"/>
        </a:spcBef>
        <a:spcAft>
          <a:spcPts val="1200"/>
        </a:spcAft>
        <a:buClr>
          <a:srgbClr val="E3621B"/>
        </a:buClr>
        <a:buSzPct val="100000"/>
        <a:buFont typeface="Wingdings" panose="05000000000000000000" pitchFamily="2" charset="2"/>
        <a:buChar char="§"/>
        <a:defRPr lang="en-US" sz="3200" dirty="0" smtClean="0">
          <a:solidFill>
            <a:srgbClr val="000000"/>
          </a:solidFill>
          <a:latin typeface="Franklin Gothic Book" panose="020B0503020102020204" pitchFamily="34" charset="0"/>
          <a:ea typeface="+mn-ea"/>
          <a:cs typeface="+mn-cs"/>
        </a:defRPr>
      </a:lvl1pPr>
      <a:lvl2pPr marL="457200" indent="0" algn="l" rtl="0" eaLnBrk="1" fontAlgn="base" hangingPunct="1">
        <a:spcBef>
          <a:spcPts val="0"/>
        </a:spcBef>
        <a:spcAft>
          <a:spcPts val="1200"/>
        </a:spcAft>
        <a:buClr>
          <a:srgbClr val="FF9900"/>
        </a:buClr>
        <a:buSzPct val="75000"/>
        <a:buFont typeface="Arial" panose="020B0604020202020204" pitchFamily="34" charset="0"/>
        <a:buNone/>
        <a:defRPr lang="en-US" sz="2800" dirty="0" smtClean="0">
          <a:solidFill>
            <a:srgbClr val="000000"/>
          </a:solidFill>
          <a:latin typeface="Franklin Gothic Book" panose="020B0503020102020204" pitchFamily="34" charset="0"/>
          <a:ea typeface="+mn-ea"/>
          <a:cs typeface="+mn-cs"/>
        </a:defRPr>
      </a:lvl2pPr>
      <a:lvl3pPr marL="914400" indent="0" algn="l" rtl="0" eaLnBrk="1" fontAlgn="base" hangingPunct="1">
        <a:spcBef>
          <a:spcPts val="0"/>
        </a:spcBef>
        <a:spcAft>
          <a:spcPts val="1200"/>
        </a:spcAft>
        <a:buClr>
          <a:srgbClr val="FF9900"/>
        </a:buClr>
        <a:buSzPct val="50000"/>
        <a:buFont typeface="Arial" panose="020B0604020202020204" pitchFamily="34" charset="0"/>
        <a:buNone/>
        <a:defRPr lang="en-US" sz="2400" dirty="0" smtClean="0">
          <a:solidFill>
            <a:srgbClr val="000000"/>
          </a:solidFill>
          <a:latin typeface="Franklin Gothic Book" panose="020B0503020102020204" pitchFamily="34" charset="0"/>
          <a:ea typeface="+mn-ea"/>
          <a:cs typeface="+mn-cs"/>
        </a:defRPr>
      </a:lvl3pPr>
      <a:lvl4pPr marL="1714500" indent="-342900" algn="l" rtl="0" eaLnBrk="1" fontAlgn="base" hangingPunct="1">
        <a:spcBef>
          <a:spcPct val="20000"/>
        </a:spcBef>
        <a:spcAft>
          <a:spcPct val="0"/>
        </a:spcAft>
        <a:buClr>
          <a:srgbClr val="C00000"/>
        </a:buClr>
        <a:buFont typeface="Wingdings" panose="05000000000000000000" pitchFamily="2" charset="2"/>
        <a:buChar char="§"/>
        <a:defRPr lang="en-US" sz="2400" dirty="0" smtClean="0">
          <a:solidFill>
            <a:schemeClr val="tx1"/>
          </a:solidFill>
          <a:latin typeface="+mn-lt"/>
        </a:defRPr>
      </a:lvl4pPr>
      <a:lvl5pPr marL="2171700" indent="-342900" algn="l" rtl="0" eaLnBrk="1" fontAlgn="base" hangingPunct="1">
        <a:spcBef>
          <a:spcPct val="20000"/>
        </a:spcBef>
        <a:spcAft>
          <a:spcPct val="0"/>
        </a:spcAft>
        <a:buClr>
          <a:srgbClr val="C00000"/>
        </a:buClr>
        <a:buSzPct val="85000"/>
        <a:buFont typeface="Wingdings" panose="05000000000000000000" pitchFamily="2" charset="2"/>
        <a:buChar char="§"/>
        <a:defRPr lang="en-US" sz="2400" dirty="0" smtClean="0">
          <a:solidFill>
            <a:schemeClr val="tx1"/>
          </a:solidFill>
          <a:latin typeface="+mn-lt"/>
        </a:defRPr>
      </a:lvl5pPr>
      <a:lvl6pPr marL="2514600" indent="-228600" algn="l" rtl="0" eaLnBrk="1" fontAlgn="base" hangingPunct="1">
        <a:spcBef>
          <a:spcPct val="20000"/>
        </a:spcBef>
        <a:spcAft>
          <a:spcPct val="0"/>
        </a:spcAft>
        <a:buClr>
          <a:schemeClr val="tx1"/>
        </a:buClr>
        <a:buSzPct val="85000"/>
        <a:defRPr sz="2400">
          <a:solidFill>
            <a:schemeClr val="tx1"/>
          </a:solidFill>
          <a:latin typeface="+mn-lt"/>
        </a:defRPr>
      </a:lvl6pPr>
      <a:lvl7pPr marL="2971800" indent="-228600" algn="l" rtl="0" eaLnBrk="1" fontAlgn="base" hangingPunct="1">
        <a:spcBef>
          <a:spcPct val="20000"/>
        </a:spcBef>
        <a:spcAft>
          <a:spcPct val="0"/>
        </a:spcAft>
        <a:buClr>
          <a:schemeClr val="tx1"/>
        </a:buClr>
        <a:buSzPct val="85000"/>
        <a:defRPr sz="2400">
          <a:solidFill>
            <a:schemeClr val="tx1"/>
          </a:solidFill>
          <a:latin typeface="+mn-lt"/>
        </a:defRPr>
      </a:lvl7pPr>
      <a:lvl8pPr marL="3429000" indent="-228600" algn="l" rtl="0" eaLnBrk="1" fontAlgn="base" hangingPunct="1">
        <a:spcBef>
          <a:spcPct val="20000"/>
        </a:spcBef>
        <a:spcAft>
          <a:spcPct val="0"/>
        </a:spcAft>
        <a:buClr>
          <a:schemeClr val="tx1"/>
        </a:buClr>
        <a:buSzPct val="85000"/>
        <a:defRPr sz="2400">
          <a:solidFill>
            <a:schemeClr val="tx1"/>
          </a:solidFill>
          <a:latin typeface="+mn-lt"/>
        </a:defRPr>
      </a:lvl8pPr>
      <a:lvl9pPr marL="3886200" indent="-228600" algn="l" rtl="0" eaLnBrk="1" fontAlgn="base" hangingPunct="1">
        <a:spcBef>
          <a:spcPct val="20000"/>
        </a:spcBef>
        <a:spcAft>
          <a:spcPct val="0"/>
        </a:spcAft>
        <a:buClr>
          <a:schemeClr val="tx1"/>
        </a:buClr>
        <a:buSzPct val="85000"/>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1.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9.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microsoft.com/office/2007/relationships/hdphoto" Target="../media/hdphoto5.wdp"/><Relationship Id="rId2" Type="http://schemas.openxmlformats.org/officeDocument/2006/relationships/notesSlide" Target="../notesSlides/notesSlide36.xml"/><Relationship Id="rId1" Type="http://schemas.openxmlformats.org/officeDocument/2006/relationships/slideLayout" Target="../slideLayouts/slideLayout5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9.png"/><Relationship Id="rId4" Type="http://schemas.microsoft.com/office/2007/relationships/hdphoto" Target="../media/hdphoto4.wdp"/><Relationship Id="rId9" Type="http://schemas.microsoft.com/office/2007/relationships/hdphoto" Target="../media/hdphoto3.wdp"/></Relationships>
</file>

<file path=ppt/slides/_rels/slide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png"/><Relationship Id="rId7" Type="http://schemas.microsoft.com/office/2007/relationships/hdphoto" Target="../media/hdphoto5.wdp"/><Relationship Id="rId2" Type="http://schemas.openxmlformats.org/officeDocument/2006/relationships/notesSlide" Target="../notesSlides/notesSlide37.xml"/><Relationship Id="rId1" Type="http://schemas.openxmlformats.org/officeDocument/2006/relationships/slideLayout" Target="../slideLayouts/slideLayout51.xml"/><Relationship Id="rId6" Type="http://schemas.openxmlformats.org/officeDocument/2006/relationships/image" Target="../media/image23.png"/><Relationship Id="rId5" Type="http://schemas.openxmlformats.org/officeDocument/2006/relationships/image" Target="../media/image22.png"/><Relationship Id="rId10"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34.pn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png"/><Relationship Id="rId7" Type="http://schemas.microsoft.com/office/2007/relationships/hdphoto" Target="../media/hdphoto5.wdp"/><Relationship Id="rId2" Type="http://schemas.openxmlformats.org/officeDocument/2006/relationships/notesSlide" Target="../notesSlides/notesSlide38.xml"/><Relationship Id="rId1" Type="http://schemas.openxmlformats.org/officeDocument/2006/relationships/slideLayout" Target="../slideLayouts/slideLayout51.xml"/><Relationship Id="rId6" Type="http://schemas.openxmlformats.org/officeDocument/2006/relationships/image" Target="../media/image23.png"/><Relationship Id="rId5" Type="http://schemas.openxmlformats.org/officeDocument/2006/relationships/image" Target="../media/image22.png"/><Relationship Id="rId10"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4.wdp"/><Relationship Id="rId7"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51.xml"/><Relationship Id="rId6" Type="http://schemas.microsoft.com/office/2007/relationships/hdphoto" Target="../media/hdphoto5.wdp"/><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microsoft.com/office/2007/relationships/hdphoto" Target="../media/hdphoto6.wdp"/></Relationships>
</file>

<file path=ppt/slides/_rels/slide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png"/><Relationship Id="rId7" Type="http://schemas.microsoft.com/office/2007/relationships/hdphoto" Target="../media/hdphoto5.wdp"/><Relationship Id="rId2" Type="http://schemas.openxmlformats.org/officeDocument/2006/relationships/notesSlide" Target="../notesSlides/notesSlide39.xml"/><Relationship Id="rId1" Type="http://schemas.openxmlformats.org/officeDocument/2006/relationships/slideLayout" Target="../slideLayouts/slideLayout51.xml"/><Relationship Id="rId6" Type="http://schemas.openxmlformats.org/officeDocument/2006/relationships/image" Target="../media/image23.png"/><Relationship Id="rId5" Type="http://schemas.openxmlformats.org/officeDocument/2006/relationships/image" Target="../media/image22.png"/><Relationship Id="rId10"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9.png"/><Relationship Id="rId4" Type="http://schemas.microsoft.com/office/2007/relationships/hdphoto" Target="../media/hdphoto1.wdp"/><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9.png"/><Relationship Id="rId4" Type="http://schemas.microsoft.com/office/2007/relationships/hdphoto" Target="../media/hdphoto1.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D8957A4-D4B3-4C05-8AE3-561FD3A0BC9B}"/>
              </a:ext>
            </a:extLst>
          </p:cNvPr>
          <p:cNvSpPr>
            <a:spLocks noGrp="1"/>
          </p:cNvSpPr>
          <p:nvPr>
            <p:ph type="body" sz="quarter" idx="16"/>
          </p:nvPr>
        </p:nvSpPr>
        <p:spPr>
          <a:xfrm>
            <a:off x="351143" y="1843303"/>
            <a:ext cx="5864561" cy="2733014"/>
          </a:xfrm>
        </p:spPr>
        <p:txBody>
          <a:bodyPr/>
          <a:lstStyle/>
          <a:p>
            <a:r>
              <a:rPr lang="en-US" dirty="0"/>
              <a:t>In this video we review the current environmental conditions around big data and the limitations of relational databases in order to set the stage for our exploration of four alternative data models:  Document Store, Key-Value Store, Column Store, Graph Store</a:t>
            </a:r>
          </a:p>
          <a:p>
            <a:endParaRPr lang="en-US" dirty="0"/>
          </a:p>
          <a:p>
            <a:r>
              <a:rPr lang="en-US" b="1" dirty="0"/>
              <a:t>Remember – I’ll often use “store,” “data store,” and “database” interchangeably as I describe these alternatives. I may also refer to them as types of data models.</a:t>
            </a:r>
          </a:p>
        </p:txBody>
      </p:sp>
      <p:sp>
        <p:nvSpPr>
          <p:cNvPr id="5" name="Text Placeholder 4">
            <a:extLst>
              <a:ext uri="{FF2B5EF4-FFF2-40B4-BE49-F238E27FC236}">
                <a16:creationId xmlns:a16="http://schemas.microsoft.com/office/drawing/2014/main" xmlns="" id="{67AB77DE-5C26-4399-832A-4F9EFC3DEDE4}"/>
              </a:ext>
            </a:extLst>
          </p:cNvPr>
          <p:cNvSpPr>
            <a:spLocks noGrp="1"/>
          </p:cNvSpPr>
          <p:nvPr>
            <p:ph type="body" sz="quarter" idx="13"/>
          </p:nvPr>
        </p:nvSpPr>
        <p:spPr>
          <a:xfrm>
            <a:off x="6873411" y="1317681"/>
            <a:ext cx="1977117" cy="3419076"/>
          </a:xfrm>
        </p:spPr>
        <p:txBody>
          <a:bodyPr/>
          <a:lstStyle/>
          <a:p>
            <a:r>
              <a:rPr lang="en-US" u="sng" dirty="0"/>
              <a:t>Agenda:</a:t>
            </a:r>
          </a:p>
          <a:p>
            <a:pPr marL="171450" indent="-171450">
              <a:buFont typeface="Arial" panose="020B0604020202020204" pitchFamily="34" charset="0"/>
              <a:buChar char="•"/>
            </a:pPr>
            <a:r>
              <a:rPr lang="en-US" dirty="0"/>
              <a:t>Limitations of Relational databases</a:t>
            </a:r>
          </a:p>
          <a:p>
            <a:pPr marL="171450" indent="-171450">
              <a:buFont typeface="Arial" panose="020B0604020202020204" pitchFamily="34" charset="0"/>
              <a:buChar char="•"/>
            </a:pPr>
            <a:r>
              <a:rPr lang="en-US" dirty="0"/>
              <a:t>Current Pressures of Big Data</a:t>
            </a:r>
          </a:p>
          <a:p>
            <a:pPr marL="171450" indent="-171450">
              <a:buFont typeface="Arial" panose="020B0604020202020204" pitchFamily="34" charset="0"/>
              <a:buChar char="•"/>
            </a:pPr>
            <a:r>
              <a:rPr lang="en-US" dirty="0"/>
              <a:t>Four Alternative Data Store Technologies</a:t>
            </a:r>
          </a:p>
        </p:txBody>
      </p:sp>
      <p:sp>
        <p:nvSpPr>
          <p:cNvPr id="3" name="Title 2">
            <a:extLst>
              <a:ext uri="{FF2B5EF4-FFF2-40B4-BE49-F238E27FC236}">
                <a16:creationId xmlns:a16="http://schemas.microsoft.com/office/drawing/2014/main" xmlns="" id="{89D36994-AD2C-457E-A5F5-6B122ED0246E}"/>
              </a:ext>
            </a:extLst>
          </p:cNvPr>
          <p:cNvSpPr>
            <a:spLocks noGrp="1"/>
          </p:cNvSpPr>
          <p:nvPr>
            <p:ph type="title"/>
          </p:nvPr>
        </p:nvSpPr>
        <p:spPr/>
        <p:txBody>
          <a:bodyPr/>
          <a:lstStyle/>
          <a:p>
            <a:r>
              <a:rPr lang="en-US" dirty="0"/>
              <a:t>Part 1, Video 1: Introduction to Non-Relational Data Models</a:t>
            </a:r>
          </a:p>
        </p:txBody>
      </p:sp>
    </p:spTree>
    <p:extLst>
      <p:ext uri="{BB962C8B-B14F-4D97-AF65-F5344CB8AC3E}">
        <p14:creationId xmlns:p14="http://schemas.microsoft.com/office/powerpoint/2010/main" val="378096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D8957A4-D4B3-4C05-8AE3-561FD3A0BC9B}"/>
              </a:ext>
            </a:extLst>
          </p:cNvPr>
          <p:cNvSpPr>
            <a:spLocks noGrp="1"/>
          </p:cNvSpPr>
          <p:nvPr>
            <p:ph type="body" sz="quarter" idx="16"/>
          </p:nvPr>
        </p:nvSpPr>
        <p:spPr>
          <a:xfrm>
            <a:off x="351143" y="1843303"/>
            <a:ext cx="5864561" cy="2733014"/>
          </a:xfrm>
        </p:spPr>
        <p:txBody>
          <a:bodyPr/>
          <a:lstStyle/>
          <a:p>
            <a:r>
              <a:rPr lang="en-US" dirty="0"/>
              <a:t>In this video we explore document store, and in order to set a baseline we also compare this alternative data store form to relational databases.</a:t>
            </a:r>
          </a:p>
          <a:p>
            <a:endParaRPr lang="en-US" dirty="0"/>
          </a:p>
        </p:txBody>
      </p:sp>
      <p:sp>
        <p:nvSpPr>
          <p:cNvPr id="5" name="Text Placeholder 4">
            <a:extLst>
              <a:ext uri="{FF2B5EF4-FFF2-40B4-BE49-F238E27FC236}">
                <a16:creationId xmlns:a16="http://schemas.microsoft.com/office/drawing/2014/main" xmlns="" id="{67AB77DE-5C26-4399-832A-4F9EFC3DEDE4}"/>
              </a:ext>
            </a:extLst>
          </p:cNvPr>
          <p:cNvSpPr>
            <a:spLocks noGrp="1"/>
          </p:cNvSpPr>
          <p:nvPr>
            <p:ph type="body" sz="quarter" idx="13"/>
          </p:nvPr>
        </p:nvSpPr>
        <p:spPr>
          <a:xfrm>
            <a:off x="6873411" y="1317681"/>
            <a:ext cx="1977117" cy="3419076"/>
          </a:xfrm>
        </p:spPr>
        <p:txBody>
          <a:bodyPr/>
          <a:lstStyle/>
          <a:p>
            <a:r>
              <a:rPr lang="en-US" u="sng" dirty="0"/>
              <a:t>Agenda:</a:t>
            </a:r>
          </a:p>
          <a:p>
            <a:pPr marL="171450" indent="-171450">
              <a:buFont typeface="Arial" panose="020B0604020202020204" pitchFamily="34" charset="0"/>
              <a:buChar char="•"/>
            </a:pPr>
            <a:r>
              <a:rPr lang="en-US" dirty="0"/>
              <a:t>Provide a Description of the Alternative Data Model</a:t>
            </a:r>
          </a:p>
          <a:p>
            <a:pPr marL="171450" indent="-171450">
              <a:buFont typeface="Arial" panose="020B0604020202020204" pitchFamily="34" charset="0"/>
              <a:buChar char="•"/>
            </a:pPr>
            <a:r>
              <a:rPr lang="en-US" dirty="0"/>
              <a:t>Describe it via the set of Data Model Traits</a:t>
            </a:r>
          </a:p>
        </p:txBody>
      </p:sp>
      <p:sp>
        <p:nvSpPr>
          <p:cNvPr id="3" name="Title 2">
            <a:extLst>
              <a:ext uri="{FF2B5EF4-FFF2-40B4-BE49-F238E27FC236}">
                <a16:creationId xmlns:a16="http://schemas.microsoft.com/office/drawing/2014/main" xmlns="" id="{89D36994-AD2C-457E-A5F5-6B122ED0246E}"/>
              </a:ext>
            </a:extLst>
          </p:cNvPr>
          <p:cNvSpPr>
            <a:spLocks noGrp="1"/>
          </p:cNvSpPr>
          <p:nvPr>
            <p:ph type="title"/>
          </p:nvPr>
        </p:nvSpPr>
        <p:spPr/>
        <p:txBody>
          <a:bodyPr/>
          <a:lstStyle/>
          <a:p>
            <a:r>
              <a:rPr lang="en-US" dirty="0"/>
              <a:t>Part 1, Video 2: Document Store</a:t>
            </a:r>
          </a:p>
        </p:txBody>
      </p:sp>
    </p:spTree>
    <p:extLst>
      <p:ext uri="{BB962C8B-B14F-4D97-AF65-F5344CB8AC3E}">
        <p14:creationId xmlns:p14="http://schemas.microsoft.com/office/powerpoint/2010/main" val="352370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Relational Database</a:t>
            </a:r>
          </a:p>
        </p:txBody>
      </p:sp>
      <p:pic>
        <p:nvPicPr>
          <p:cNvPr id="9" name="Picture 8">
            <a:extLst>
              <a:ext uri="{FF2B5EF4-FFF2-40B4-BE49-F238E27FC236}">
                <a16:creationId xmlns:a16="http://schemas.microsoft.com/office/drawing/2014/main" xmlns="" id="{8E683244-B2C7-4BA9-975B-8EFE41A7B994}"/>
              </a:ext>
            </a:extLst>
          </p:cNvPr>
          <p:cNvPicPr>
            <a:picLocks noChangeAspect="1"/>
          </p:cNvPicPr>
          <p:nvPr/>
        </p:nvPicPr>
        <p:blipFill>
          <a:blip r:embed="rId3"/>
          <a:stretch>
            <a:fillRect/>
          </a:stretch>
        </p:blipFill>
        <p:spPr>
          <a:xfrm>
            <a:off x="2341297" y="698970"/>
            <a:ext cx="4671503" cy="1350506"/>
          </a:xfrm>
          <a:prstGeom prst="rect">
            <a:avLst/>
          </a:prstGeom>
        </p:spPr>
      </p:pic>
      <p:pic>
        <p:nvPicPr>
          <p:cNvPr id="11" name="Picture 10">
            <a:extLst>
              <a:ext uri="{FF2B5EF4-FFF2-40B4-BE49-F238E27FC236}">
                <a16:creationId xmlns:a16="http://schemas.microsoft.com/office/drawing/2014/main" xmlns="" id="{4A51F5EF-7AD5-4845-8348-58303398AE42}"/>
              </a:ext>
            </a:extLst>
          </p:cNvPr>
          <p:cNvPicPr>
            <a:picLocks noChangeAspect="1"/>
          </p:cNvPicPr>
          <p:nvPr/>
        </p:nvPicPr>
        <p:blipFill>
          <a:blip r:embed="rId4"/>
          <a:stretch>
            <a:fillRect/>
          </a:stretch>
        </p:blipFill>
        <p:spPr>
          <a:xfrm>
            <a:off x="3859200" y="2866550"/>
            <a:ext cx="4176000" cy="2045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xmlns="" id="{BD4AC76F-6F0E-495E-9C85-7A8E485422BA}"/>
              </a:ext>
            </a:extLst>
          </p:cNvPr>
          <p:cNvSpPr txBox="1"/>
          <p:nvPr/>
        </p:nvSpPr>
        <p:spPr bwMode="auto">
          <a:xfrm>
            <a:off x="2275200" y="3673877"/>
            <a:ext cx="1468800" cy="615553"/>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Franklin Gothic Book"/>
                <a:ea typeface="+mn-ea"/>
                <a:cs typeface="+mn-cs"/>
              </a:rPr>
              <a:t>Rows</a:t>
            </a:r>
          </a:p>
        </p:txBody>
      </p:sp>
      <p:sp>
        <p:nvSpPr>
          <p:cNvPr id="14" name="TextBox 13">
            <a:extLst>
              <a:ext uri="{FF2B5EF4-FFF2-40B4-BE49-F238E27FC236}">
                <a16:creationId xmlns:a16="http://schemas.microsoft.com/office/drawing/2014/main" xmlns="" id="{0DD63C3E-EAC6-469F-8ED7-B27884F03781}"/>
              </a:ext>
            </a:extLst>
          </p:cNvPr>
          <p:cNvSpPr txBox="1"/>
          <p:nvPr/>
        </p:nvSpPr>
        <p:spPr bwMode="auto">
          <a:xfrm>
            <a:off x="5007600" y="2159025"/>
            <a:ext cx="2268000" cy="615553"/>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Franklin Gothic Book"/>
                <a:ea typeface="+mn-ea"/>
                <a:cs typeface="+mn-cs"/>
              </a:rPr>
              <a:t>Columns</a:t>
            </a:r>
          </a:p>
        </p:txBody>
      </p:sp>
      <p:sp>
        <p:nvSpPr>
          <p:cNvPr id="3" name="Arrow: Right 2">
            <a:extLst>
              <a:ext uri="{FF2B5EF4-FFF2-40B4-BE49-F238E27FC236}">
                <a16:creationId xmlns:a16="http://schemas.microsoft.com/office/drawing/2014/main" xmlns="" id="{3850F482-2A41-4ED7-BB9E-CFE7BA1CE95D}"/>
              </a:ext>
            </a:extLst>
          </p:cNvPr>
          <p:cNvSpPr/>
          <p:nvPr/>
        </p:nvSpPr>
        <p:spPr>
          <a:xfrm rot="2896405">
            <a:off x="3116275" y="2240709"/>
            <a:ext cx="914400" cy="370684"/>
          </a:xfrm>
          <a:prstGeom prst="rightArrow">
            <a:avLst/>
          </a:prstGeom>
          <a:solidFill>
            <a:schemeClr val="accent2"/>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Tree>
    <p:extLst>
      <p:ext uri="{BB962C8B-B14F-4D97-AF65-F5344CB8AC3E}">
        <p14:creationId xmlns:p14="http://schemas.microsoft.com/office/powerpoint/2010/main" val="2347795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Summary of Data Storage Choices</a:t>
            </a:r>
          </a:p>
        </p:txBody>
      </p:sp>
      <p:sp>
        <p:nvSpPr>
          <p:cNvPr id="3" name="TextBox 2">
            <a:extLst>
              <a:ext uri="{FF2B5EF4-FFF2-40B4-BE49-F238E27FC236}">
                <a16:creationId xmlns:a16="http://schemas.microsoft.com/office/drawing/2014/main" xmlns="" id="{2B429D33-900E-4883-B731-750337BED291}"/>
              </a:ext>
            </a:extLst>
          </p:cNvPr>
          <p:cNvSpPr txBox="1"/>
          <p:nvPr/>
        </p:nvSpPr>
        <p:spPr bwMode="auto">
          <a:xfrm>
            <a:off x="849600" y="998961"/>
            <a:ext cx="7480800" cy="1692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p:txBody>
      </p:sp>
      <p:graphicFrame>
        <p:nvGraphicFramePr>
          <p:cNvPr id="4" name="Table 3">
            <a:extLst>
              <a:ext uri="{FF2B5EF4-FFF2-40B4-BE49-F238E27FC236}">
                <a16:creationId xmlns:a16="http://schemas.microsoft.com/office/drawing/2014/main" xmlns="" id="{5DCB33F8-50E5-4F6C-8A3E-E80DCF9F13BD}"/>
              </a:ext>
            </a:extLst>
          </p:cNvPr>
          <p:cNvGraphicFramePr>
            <a:graphicFrameLocks noGrp="1"/>
          </p:cNvGraphicFramePr>
          <p:nvPr>
            <p:extLst/>
          </p:nvPr>
        </p:nvGraphicFramePr>
        <p:xfrm>
          <a:off x="176492" y="849079"/>
          <a:ext cx="8786400" cy="3520440"/>
        </p:xfrm>
        <a:graphic>
          <a:graphicData uri="http://schemas.openxmlformats.org/drawingml/2006/table">
            <a:tbl>
              <a:tblPr firstRow="1" bandRow="1">
                <a:tableStyleId>{7E9639D4-E3E2-4D34-9284-5A2195B3D0D7}</a:tableStyleId>
              </a:tblPr>
              <a:tblGrid>
                <a:gridCol w="1369108">
                  <a:extLst>
                    <a:ext uri="{9D8B030D-6E8A-4147-A177-3AD203B41FA5}">
                      <a16:colId xmlns:a16="http://schemas.microsoft.com/office/drawing/2014/main" xmlns="" val="1963293680"/>
                    </a:ext>
                  </a:extLst>
                </a:gridCol>
                <a:gridCol w="3708646">
                  <a:extLst>
                    <a:ext uri="{9D8B030D-6E8A-4147-A177-3AD203B41FA5}">
                      <a16:colId xmlns:a16="http://schemas.microsoft.com/office/drawing/2014/main" xmlns="" val="2565676176"/>
                    </a:ext>
                  </a:extLst>
                </a:gridCol>
                <a:gridCol w="3708646">
                  <a:extLst>
                    <a:ext uri="{9D8B030D-6E8A-4147-A177-3AD203B41FA5}">
                      <a16:colId xmlns:a16="http://schemas.microsoft.com/office/drawing/2014/main" xmlns="" val="1536262231"/>
                    </a:ext>
                  </a:extLst>
                </a:gridCol>
              </a:tblGrid>
              <a:tr h="25225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solidFill>
                            <a:schemeClr val="tx1"/>
                          </a:solidFill>
                        </a:rPr>
                        <a:t>Relational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9B586"/>
                    </a:solidFill>
                  </a:tcPr>
                </a:tc>
                <a:tc>
                  <a:txBody>
                    <a:bodyPr/>
                    <a:lstStyle/>
                    <a:p>
                      <a:pPr marL="0" algn="ctr" defTabSz="914400" rtl="0" eaLnBrk="1" latinLnBrk="0" hangingPunct="1"/>
                      <a:r>
                        <a:rPr lang="en-US" sz="2000" b="1" kern="1200" dirty="0">
                          <a:solidFill>
                            <a:schemeClr val="tx1"/>
                          </a:solidFill>
                          <a:latin typeface="+mn-lt"/>
                          <a:ea typeface="+mn-ea"/>
                          <a:cs typeface="+mn-cs"/>
                        </a:rPr>
                        <a:t>Document-Oriented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8CB9D6"/>
                    </a:solidFill>
                  </a:tcPr>
                </a:tc>
                <a:extLst>
                  <a:ext uri="{0D108BD9-81ED-4DB2-BD59-A6C34878D82A}">
                    <a16:rowId xmlns:a16="http://schemas.microsoft.com/office/drawing/2014/main" xmlns="" val="570605725"/>
                  </a:ext>
                </a:extLst>
              </a:tr>
              <a:tr h="370840">
                <a:tc>
                  <a:txBody>
                    <a:bodyPr/>
                    <a:lstStyle/>
                    <a:p>
                      <a:r>
                        <a:rPr lang="en-US" sz="1400" b="1" dirty="0"/>
                        <a:t>Storage Constructs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Rows &amp; Columns in Tabular Format</a:t>
                      </a:r>
                    </a:p>
                    <a:p>
                      <a:r>
                        <a:rPr lang="en-US" sz="1200" dirty="0"/>
                        <a:t>Defined by Rigid Schemas, Specified in Advance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854614116"/>
                  </a:ext>
                </a:extLst>
              </a:tr>
              <a:tr h="370840">
                <a:tc>
                  <a:txBody>
                    <a:bodyPr/>
                    <a:lstStyle/>
                    <a:p>
                      <a:r>
                        <a:rPr lang="en-US" sz="1400" b="1" dirty="0"/>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Suited for Homogenous Data</a:t>
                      </a:r>
                    </a:p>
                    <a:p>
                      <a:r>
                        <a:rPr lang="en-US" sz="1200" dirty="0"/>
                        <a:t>Attributes Specified at Entity-Level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59899518"/>
                  </a:ext>
                </a:extLst>
              </a:tr>
              <a:tr h="370840">
                <a:tc>
                  <a:txBody>
                    <a:bodyPr/>
                    <a:lstStyle/>
                    <a:p>
                      <a:r>
                        <a:rPr lang="en-US" sz="1400" b="1" dirty="0"/>
                        <a:t>Optimal Max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06849190"/>
                  </a:ext>
                </a:extLst>
              </a:tr>
              <a:tr h="370840">
                <a:tc>
                  <a:txBody>
                    <a:bodyPr/>
                    <a:lstStyle/>
                    <a:p>
                      <a:r>
                        <a:rPr lang="en-US" sz="1400" b="1" dirty="0"/>
                        <a:t>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5976965"/>
                  </a:ext>
                </a:extLst>
              </a:tr>
              <a:tr h="370840">
                <a:tc>
                  <a:txBody>
                    <a:bodyPr/>
                    <a:lstStyle/>
                    <a:p>
                      <a:r>
                        <a:rPr lang="en-US" sz="1400" b="1" dirty="0"/>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661744790"/>
                  </a:ext>
                </a:extLst>
              </a:tr>
              <a:tr h="370840">
                <a:tc>
                  <a:txBody>
                    <a:bodyPr/>
                    <a:lstStyle/>
                    <a:p>
                      <a:r>
                        <a:rPr lang="en-US" sz="1400" b="1" dirty="0"/>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89343455"/>
                  </a:ext>
                </a:extLst>
              </a:tr>
              <a:tr h="370840">
                <a:tc>
                  <a:txBody>
                    <a:bodyPr/>
                    <a:lstStyle/>
                    <a:p>
                      <a:r>
                        <a:rPr lang="en-US" sz="1400" b="1" dirty="0"/>
                        <a:t>Good Example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706044"/>
                  </a:ext>
                </a:extLst>
              </a:tr>
            </a:tbl>
          </a:graphicData>
        </a:graphic>
      </p:graphicFrame>
    </p:spTree>
    <p:extLst>
      <p:ext uri="{BB962C8B-B14F-4D97-AF65-F5344CB8AC3E}">
        <p14:creationId xmlns:p14="http://schemas.microsoft.com/office/powerpoint/2010/main" val="735646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Heterogenous Data</a:t>
            </a:r>
          </a:p>
        </p:txBody>
      </p:sp>
      <p:pic>
        <p:nvPicPr>
          <p:cNvPr id="5" name="Picture 4">
            <a:extLst>
              <a:ext uri="{FF2B5EF4-FFF2-40B4-BE49-F238E27FC236}">
                <a16:creationId xmlns:a16="http://schemas.microsoft.com/office/drawing/2014/main" xmlns="" id="{6465A8BE-BFB5-4375-846A-28AF438CADBD}"/>
              </a:ext>
            </a:extLst>
          </p:cNvPr>
          <p:cNvPicPr>
            <a:picLocks noChangeAspect="1"/>
          </p:cNvPicPr>
          <p:nvPr/>
        </p:nvPicPr>
        <p:blipFill>
          <a:blip r:embed="rId3"/>
          <a:stretch>
            <a:fillRect/>
          </a:stretch>
        </p:blipFill>
        <p:spPr>
          <a:xfrm>
            <a:off x="554966" y="837788"/>
            <a:ext cx="8034068" cy="1682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Rounded Corners 5">
            <a:extLst>
              <a:ext uri="{FF2B5EF4-FFF2-40B4-BE49-F238E27FC236}">
                <a16:creationId xmlns:a16="http://schemas.microsoft.com/office/drawing/2014/main" xmlns="" id="{FEB12180-FDDF-4633-806F-288117D6DF2E}"/>
              </a:ext>
            </a:extLst>
          </p:cNvPr>
          <p:cNvSpPr/>
          <p:nvPr/>
        </p:nvSpPr>
        <p:spPr>
          <a:xfrm>
            <a:off x="2807028" y="3358551"/>
            <a:ext cx="3525328" cy="1219200"/>
          </a:xfrm>
          <a:prstGeom prst="roundRect">
            <a:avLst/>
          </a:prstGeom>
          <a:solidFill>
            <a:schemeClr val="accent3">
              <a:lumMod val="75000"/>
            </a:schemeClr>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Franklin Gothic Book"/>
                <a:ea typeface="+mn-ea"/>
                <a:cs typeface="+mn-cs"/>
              </a:rPr>
              <a:t>Home Phone?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Franklin Gothic Book"/>
                <a:ea typeface="+mn-ea"/>
                <a:cs typeface="+mn-cs"/>
              </a:rPr>
              <a:t>Date of Birth?</a:t>
            </a:r>
          </a:p>
        </p:txBody>
      </p:sp>
    </p:spTree>
    <p:extLst>
      <p:ext uri="{BB962C8B-B14F-4D97-AF65-F5344CB8AC3E}">
        <p14:creationId xmlns:p14="http://schemas.microsoft.com/office/powerpoint/2010/main" val="1211352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20B77309-873B-4D7D-820D-F47D11069141}"/>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13</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B10BD2DE-BF27-41C6-A706-7BA68EC07D25}"/>
              </a:ext>
            </a:extLst>
          </p:cNvPr>
          <p:cNvSpPr>
            <a:spLocks noGrp="1"/>
          </p:cNvSpPr>
          <p:nvPr>
            <p:ph type="title"/>
          </p:nvPr>
        </p:nvSpPr>
        <p:spPr/>
        <p:txBody>
          <a:bodyPr/>
          <a:lstStyle/>
          <a:p>
            <a:r>
              <a:rPr lang="en-US" dirty="0"/>
              <a:t>Document Store Data Model</a:t>
            </a:r>
          </a:p>
        </p:txBody>
      </p:sp>
      <p:sp>
        <p:nvSpPr>
          <p:cNvPr id="5" name="Rectangle: Rounded Corners 4">
            <a:extLst>
              <a:ext uri="{FF2B5EF4-FFF2-40B4-BE49-F238E27FC236}">
                <a16:creationId xmlns:a16="http://schemas.microsoft.com/office/drawing/2014/main" xmlns="" id="{B9E16E52-EE8E-4F24-954B-DE9DD4E81693}"/>
              </a:ext>
            </a:extLst>
          </p:cNvPr>
          <p:cNvSpPr/>
          <p:nvPr/>
        </p:nvSpPr>
        <p:spPr>
          <a:xfrm>
            <a:off x="655607" y="948039"/>
            <a:ext cx="3111261" cy="1723549"/>
          </a:xfrm>
          <a:prstGeom prst="roundRect">
            <a:avLst/>
          </a:prstGeom>
          <a:solidFill>
            <a:srgbClr val="055382"/>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6" name="TextBox 5">
            <a:extLst>
              <a:ext uri="{FF2B5EF4-FFF2-40B4-BE49-F238E27FC236}">
                <a16:creationId xmlns:a16="http://schemas.microsoft.com/office/drawing/2014/main" xmlns="" id="{EBA64036-7194-4270-B2E1-3F03CB51CA4E}"/>
              </a:ext>
            </a:extLst>
          </p:cNvPr>
          <p:cNvSpPr txBox="1"/>
          <p:nvPr/>
        </p:nvSpPr>
        <p:spPr bwMode="auto">
          <a:xfrm>
            <a:off x="908649" y="926771"/>
            <a:ext cx="2725947" cy="172354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libraryID</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“737816”,</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firstName</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“Jennifer”,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lastName</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“Claggett”,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streetAddress</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“111 Main </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st.</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Franklin Gothic Book"/>
                <a:ea typeface="+mn-ea"/>
                <a:cs typeface="+mn-cs"/>
              </a:rPr>
              <a:t>…other attributes…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p:txBody>
      </p:sp>
      <p:sp>
        <p:nvSpPr>
          <p:cNvPr id="7" name="Rectangle: Rounded Corners 6">
            <a:extLst>
              <a:ext uri="{FF2B5EF4-FFF2-40B4-BE49-F238E27FC236}">
                <a16:creationId xmlns:a16="http://schemas.microsoft.com/office/drawing/2014/main" xmlns="" id="{0561A88A-ECC5-45B6-8D97-E0FB8D522A37}"/>
              </a:ext>
            </a:extLst>
          </p:cNvPr>
          <p:cNvSpPr/>
          <p:nvPr/>
        </p:nvSpPr>
        <p:spPr>
          <a:xfrm>
            <a:off x="4862422" y="969307"/>
            <a:ext cx="3111261" cy="1723549"/>
          </a:xfrm>
          <a:prstGeom prst="roundRect">
            <a:avLst/>
          </a:prstGeom>
          <a:solidFill>
            <a:srgbClr val="055382"/>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8" name="TextBox 7">
            <a:extLst>
              <a:ext uri="{FF2B5EF4-FFF2-40B4-BE49-F238E27FC236}">
                <a16:creationId xmlns:a16="http://schemas.microsoft.com/office/drawing/2014/main" xmlns="" id="{006CD2CC-D442-4C3A-86D1-A6BC64A3BBBB}"/>
              </a:ext>
            </a:extLst>
          </p:cNvPr>
          <p:cNvSpPr txBox="1"/>
          <p:nvPr/>
        </p:nvSpPr>
        <p:spPr bwMode="auto">
          <a:xfrm>
            <a:off x="5115464" y="948039"/>
            <a:ext cx="2725947" cy="172354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libraryID</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“723783”,</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firstName</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“Abdul”,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lastName</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Koil</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“email”: “abk@gmail.com”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Franklin Gothic Book"/>
                <a:ea typeface="+mn-ea"/>
                <a:cs typeface="+mn-cs"/>
              </a:rPr>
              <a:t>…other attributes…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p:txBody>
      </p:sp>
      <p:sp>
        <p:nvSpPr>
          <p:cNvPr id="9" name="Rectangle: Rounded Corners 8">
            <a:extLst>
              <a:ext uri="{FF2B5EF4-FFF2-40B4-BE49-F238E27FC236}">
                <a16:creationId xmlns:a16="http://schemas.microsoft.com/office/drawing/2014/main" xmlns="" id="{0FD7B39B-F407-4A17-9CF6-3581D08387DA}"/>
              </a:ext>
            </a:extLst>
          </p:cNvPr>
          <p:cNvSpPr/>
          <p:nvPr/>
        </p:nvSpPr>
        <p:spPr>
          <a:xfrm>
            <a:off x="2863969" y="3094010"/>
            <a:ext cx="3111261" cy="1723549"/>
          </a:xfrm>
          <a:prstGeom prst="roundRect">
            <a:avLst/>
          </a:prstGeom>
          <a:solidFill>
            <a:srgbClr val="055382"/>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10" name="TextBox 9">
            <a:extLst>
              <a:ext uri="{FF2B5EF4-FFF2-40B4-BE49-F238E27FC236}">
                <a16:creationId xmlns:a16="http://schemas.microsoft.com/office/drawing/2014/main" xmlns="" id="{4AA6A298-CBC8-4E37-97B9-DE401C99E49B}"/>
              </a:ext>
            </a:extLst>
          </p:cNvPr>
          <p:cNvSpPr txBox="1"/>
          <p:nvPr/>
        </p:nvSpPr>
        <p:spPr bwMode="auto">
          <a:xfrm>
            <a:off x="3117011" y="3072742"/>
            <a:ext cx="2725947" cy="172354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libraryID</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“723820”,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firstName</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“Adam”,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lastName</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“Andrews”,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facebook</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AAtheGreat</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Franklin Gothic Book"/>
                <a:ea typeface="+mn-ea"/>
                <a:cs typeface="+mn-cs"/>
              </a:rPr>
              <a:t>…other attributes…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p:txBody>
      </p:sp>
    </p:spTree>
    <p:extLst>
      <p:ext uri="{BB962C8B-B14F-4D97-AF65-F5344CB8AC3E}">
        <p14:creationId xmlns:p14="http://schemas.microsoft.com/office/powerpoint/2010/main" val="2726706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xmlns="" id="{B0D6539F-7FA4-4269-9A66-79BC174035A4}"/>
              </a:ext>
            </a:extLst>
          </p:cNvPr>
          <p:cNvSpPr/>
          <p:nvPr/>
        </p:nvSpPr>
        <p:spPr>
          <a:xfrm>
            <a:off x="3309679" y="2274312"/>
            <a:ext cx="3111261" cy="1723549"/>
          </a:xfrm>
          <a:prstGeom prst="roundRect">
            <a:avLst/>
          </a:prstGeom>
          <a:solidFill>
            <a:srgbClr val="05538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9" name="Rectangle: Rounded Corners 8">
            <a:extLst>
              <a:ext uri="{FF2B5EF4-FFF2-40B4-BE49-F238E27FC236}">
                <a16:creationId xmlns:a16="http://schemas.microsoft.com/office/drawing/2014/main" xmlns="" id="{0FD7B39B-F407-4A17-9CF6-3581D08387DA}"/>
              </a:ext>
            </a:extLst>
          </p:cNvPr>
          <p:cNvSpPr/>
          <p:nvPr/>
        </p:nvSpPr>
        <p:spPr>
          <a:xfrm>
            <a:off x="3163024" y="2131698"/>
            <a:ext cx="3111261" cy="1723549"/>
          </a:xfrm>
          <a:prstGeom prst="roundRect">
            <a:avLst/>
          </a:prstGeom>
          <a:solidFill>
            <a:srgbClr val="05538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3" name="Slide Number Placeholder 2">
            <a:extLst>
              <a:ext uri="{FF2B5EF4-FFF2-40B4-BE49-F238E27FC236}">
                <a16:creationId xmlns:a16="http://schemas.microsoft.com/office/drawing/2014/main" xmlns="" id="{20B77309-873B-4D7D-820D-F47D11069141}"/>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14</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B10BD2DE-BF27-41C6-A706-7BA68EC07D25}"/>
              </a:ext>
            </a:extLst>
          </p:cNvPr>
          <p:cNvSpPr>
            <a:spLocks noGrp="1"/>
          </p:cNvSpPr>
          <p:nvPr>
            <p:ph type="title"/>
          </p:nvPr>
        </p:nvSpPr>
        <p:spPr/>
        <p:txBody>
          <a:bodyPr/>
          <a:lstStyle/>
          <a:p>
            <a:r>
              <a:rPr lang="en-US" dirty="0"/>
              <a:t>Document Store Data Model</a:t>
            </a:r>
          </a:p>
        </p:txBody>
      </p:sp>
      <p:sp>
        <p:nvSpPr>
          <p:cNvPr id="7" name="Rectangle: Rounded Corners 6">
            <a:extLst>
              <a:ext uri="{FF2B5EF4-FFF2-40B4-BE49-F238E27FC236}">
                <a16:creationId xmlns:a16="http://schemas.microsoft.com/office/drawing/2014/main" xmlns="" id="{0561A88A-ECC5-45B6-8D97-E0FB8D522A37}"/>
              </a:ext>
            </a:extLst>
          </p:cNvPr>
          <p:cNvSpPr/>
          <p:nvPr/>
        </p:nvSpPr>
        <p:spPr>
          <a:xfrm>
            <a:off x="3016369" y="1981741"/>
            <a:ext cx="3111261" cy="1723549"/>
          </a:xfrm>
          <a:prstGeom prst="roundRect">
            <a:avLst/>
          </a:prstGeom>
          <a:solidFill>
            <a:srgbClr val="05538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2" name="TextBox 1">
            <a:extLst>
              <a:ext uri="{FF2B5EF4-FFF2-40B4-BE49-F238E27FC236}">
                <a16:creationId xmlns:a16="http://schemas.microsoft.com/office/drawing/2014/main" xmlns="" id="{3B88BF31-0D13-4CE2-9E92-BEEACCD07576}"/>
              </a:ext>
            </a:extLst>
          </p:cNvPr>
          <p:cNvSpPr txBox="1"/>
          <p:nvPr/>
        </p:nvSpPr>
        <p:spPr bwMode="auto">
          <a:xfrm>
            <a:off x="3421804" y="1529611"/>
            <a:ext cx="2007079" cy="307777"/>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55382"/>
                </a:solidFill>
                <a:effectLst/>
                <a:uLnTx/>
                <a:uFillTx/>
                <a:latin typeface="Franklin Gothic Book"/>
                <a:ea typeface="+mn-ea"/>
                <a:cs typeface="+mn-cs"/>
              </a:rPr>
              <a:t>many </a:t>
            </a:r>
            <a:r>
              <a:rPr kumimoji="0" lang="en-US" sz="2000" b="1" i="0" u="sng" strike="noStrike" kern="1200" cap="none" spc="0" normalizeH="0" baseline="0" noProof="0" dirty="0">
                <a:ln>
                  <a:noFill/>
                </a:ln>
                <a:solidFill>
                  <a:srgbClr val="055382"/>
                </a:solidFill>
                <a:effectLst/>
                <a:uLnTx/>
                <a:uFillTx/>
                <a:latin typeface="Franklin Gothic Book"/>
                <a:ea typeface="+mn-ea"/>
                <a:cs typeface="+mn-cs"/>
              </a:rPr>
              <a:t>Documents</a:t>
            </a:r>
          </a:p>
        </p:txBody>
      </p:sp>
      <p:sp>
        <p:nvSpPr>
          <p:cNvPr id="5" name="Rectangle: Rounded Corners 4">
            <a:extLst>
              <a:ext uri="{FF2B5EF4-FFF2-40B4-BE49-F238E27FC236}">
                <a16:creationId xmlns:a16="http://schemas.microsoft.com/office/drawing/2014/main" xmlns="" id="{B9E16E52-EE8E-4F24-954B-DE9DD4E81693}"/>
              </a:ext>
            </a:extLst>
          </p:cNvPr>
          <p:cNvSpPr/>
          <p:nvPr/>
        </p:nvSpPr>
        <p:spPr>
          <a:xfrm>
            <a:off x="2869714" y="1845189"/>
            <a:ext cx="3111261" cy="1723549"/>
          </a:xfrm>
          <a:prstGeom prst="roundRect">
            <a:avLst/>
          </a:prstGeom>
          <a:solidFill>
            <a:srgbClr val="055382"/>
          </a:solidFill>
          <a:effectLst>
            <a:outerShdw blurRad="50800" dist="38100" dir="2700000" algn="tl" rotWithShape="0">
              <a:prstClr val="black">
                <a:alpha val="40000"/>
              </a:prstClr>
            </a:outerShdw>
            <a:softEdge rad="12700"/>
          </a:effectLst>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6" name="TextBox 5">
            <a:extLst>
              <a:ext uri="{FF2B5EF4-FFF2-40B4-BE49-F238E27FC236}">
                <a16:creationId xmlns:a16="http://schemas.microsoft.com/office/drawing/2014/main" xmlns="" id="{EBA64036-7194-4270-B2E1-3F03CB51CA4E}"/>
              </a:ext>
            </a:extLst>
          </p:cNvPr>
          <p:cNvSpPr txBox="1"/>
          <p:nvPr/>
        </p:nvSpPr>
        <p:spPr bwMode="auto">
          <a:xfrm>
            <a:off x="3122756" y="1823921"/>
            <a:ext cx="2725947" cy="172354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libraryID</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“737816”,</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firstName</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“Jennifer”,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lastName</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“Claggett”,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streetAddress</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 “111 Main </a:t>
            </a:r>
            <a:r>
              <a:rPr kumimoji="0" lang="en-US" sz="1600" b="0" i="0" u="none" strike="noStrike" kern="1200" cap="none" spc="0" normalizeH="0" baseline="0" noProof="0" dirty="0" err="1">
                <a:ln>
                  <a:noFill/>
                </a:ln>
                <a:solidFill>
                  <a:srgbClr val="FFFFFF"/>
                </a:solidFill>
                <a:effectLst/>
                <a:uLnTx/>
                <a:uFillTx/>
                <a:latin typeface="Franklin Gothic Book"/>
                <a:ea typeface="+mn-ea"/>
                <a:cs typeface="+mn-cs"/>
              </a:rPr>
              <a:t>st.</a:t>
            </a: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Franklin Gothic Book"/>
                <a:ea typeface="+mn-ea"/>
                <a:cs typeface="+mn-cs"/>
              </a:rPr>
              <a:t>…other attributes…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Franklin Gothic Book"/>
                <a:ea typeface="+mn-ea"/>
                <a:cs typeface="+mn-cs"/>
              </a:rPr>
              <a:t>}</a:t>
            </a:r>
          </a:p>
        </p:txBody>
      </p:sp>
      <p:sp>
        <p:nvSpPr>
          <p:cNvPr id="14" name="Rectangle 13">
            <a:extLst>
              <a:ext uri="{FF2B5EF4-FFF2-40B4-BE49-F238E27FC236}">
                <a16:creationId xmlns:a16="http://schemas.microsoft.com/office/drawing/2014/main" xmlns="" id="{FF648DAC-7C24-4371-BBC1-40B877B3BC72}"/>
              </a:ext>
            </a:extLst>
          </p:cNvPr>
          <p:cNvSpPr/>
          <p:nvPr/>
        </p:nvSpPr>
        <p:spPr>
          <a:xfrm>
            <a:off x="2202611" y="1012166"/>
            <a:ext cx="4963064" cy="3220528"/>
          </a:xfrm>
          <a:prstGeom prst="rect">
            <a:avLst/>
          </a:prstGeom>
          <a:noFill/>
          <a:ln w="28575">
            <a:solidFill>
              <a:srgbClr val="055382"/>
            </a:solidFill>
            <a:prstDash val="dashDot"/>
          </a:ln>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15" name="TextBox 14">
            <a:extLst>
              <a:ext uri="{FF2B5EF4-FFF2-40B4-BE49-F238E27FC236}">
                <a16:creationId xmlns:a16="http://schemas.microsoft.com/office/drawing/2014/main" xmlns="" id="{3FEA5DB0-C5C6-4BCA-B62C-7BDAB0C4D88D}"/>
              </a:ext>
            </a:extLst>
          </p:cNvPr>
          <p:cNvSpPr txBox="1"/>
          <p:nvPr/>
        </p:nvSpPr>
        <p:spPr bwMode="auto">
          <a:xfrm>
            <a:off x="2426898" y="1181114"/>
            <a:ext cx="3278038" cy="3077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sng" strike="noStrike" kern="1200" cap="none" spc="0" normalizeH="0" baseline="0" noProof="0" dirty="0">
                <a:ln>
                  <a:noFill/>
                </a:ln>
                <a:solidFill>
                  <a:srgbClr val="055382"/>
                </a:solidFill>
                <a:effectLst/>
                <a:uLnTx/>
                <a:uFillTx/>
                <a:latin typeface="Franklin Gothic Book"/>
                <a:ea typeface="+mn-ea"/>
                <a:cs typeface="+mn-cs"/>
              </a:rPr>
              <a:t>Collections</a:t>
            </a:r>
            <a:r>
              <a:rPr kumimoji="0" lang="en-US" sz="2000" b="0" i="0" u="none" strike="noStrike" kern="1200" cap="none" spc="0" normalizeH="0" baseline="0" noProof="0" dirty="0">
                <a:ln>
                  <a:noFill/>
                </a:ln>
                <a:solidFill>
                  <a:srgbClr val="055382"/>
                </a:solidFill>
                <a:effectLst/>
                <a:uLnTx/>
                <a:uFillTx/>
                <a:latin typeface="Franklin Gothic Book"/>
                <a:ea typeface="+mn-ea"/>
                <a:cs typeface="+mn-cs"/>
              </a:rPr>
              <a:t> contain…</a:t>
            </a:r>
          </a:p>
        </p:txBody>
      </p:sp>
      <p:sp>
        <p:nvSpPr>
          <p:cNvPr id="16" name="TextBox 15">
            <a:extLst>
              <a:ext uri="{FF2B5EF4-FFF2-40B4-BE49-F238E27FC236}">
                <a16:creationId xmlns:a16="http://schemas.microsoft.com/office/drawing/2014/main" xmlns="" id="{2AB8BCC0-1367-480C-941B-68BBDF98EF91}"/>
              </a:ext>
            </a:extLst>
          </p:cNvPr>
          <p:cNvSpPr txBox="1"/>
          <p:nvPr/>
        </p:nvSpPr>
        <p:spPr bwMode="auto">
          <a:xfrm>
            <a:off x="851707" y="4359226"/>
            <a:ext cx="7435970" cy="615553"/>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ranklin Gothic Book"/>
                <a:ea typeface="+mn-ea"/>
                <a:cs typeface="+mn-cs"/>
              </a:rPr>
              <a:t>You may have a collection of “Patrons” where each document contains information about one patron.</a:t>
            </a:r>
          </a:p>
        </p:txBody>
      </p:sp>
    </p:spTree>
    <p:extLst>
      <p:ext uri="{BB962C8B-B14F-4D97-AF65-F5344CB8AC3E}">
        <p14:creationId xmlns:p14="http://schemas.microsoft.com/office/powerpoint/2010/main" val="252486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Summary of Data Storage Choices</a:t>
            </a:r>
          </a:p>
        </p:txBody>
      </p:sp>
      <p:sp>
        <p:nvSpPr>
          <p:cNvPr id="3" name="TextBox 2">
            <a:extLst>
              <a:ext uri="{FF2B5EF4-FFF2-40B4-BE49-F238E27FC236}">
                <a16:creationId xmlns:a16="http://schemas.microsoft.com/office/drawing/2014/main" xmlns="" id="{2B429D33-900E-4883-B731-750337BED291}"/>
              </a:ext>
            </a:extLst>
          </p:cNvPr>
          <p:cNvSpPr txBox="1"/>
          <p:nvPr/>
        </p:nvSpPr>
        <p:spPr bwMode="auto">
          <a:xfrm>
            <a:off x="849600" y="998961"/>
            <a:ext cx="7480800" cy="1692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p:txBody>
      </p:sp>
      <p:graphicFrame>
        <p:nvGraphicFramePr>
          <p:cNvPr id="4" name="Table 3">
            <a:extLst>
              <a:ext uri="{FF2B5EF4-FFF2-40B4-BE49-F238E27FC236}">
                <a16:creationId xmlns:a16="http://schemas.microsoft.com/office/drawing/2014/main" xmlns="" id="{5DCB33F8-50E5-4F6C-8A3E-E80DCF9F13BD}"/>
              </a:ext>
            </a:extLst>
          </p:cNvPr>
          <p:cNvGraphicFramePr>
            <a:graphicFrameLocks noGrp="1"/>
          </p:cNvGraphicFramePr>
          <p:nvPr>
            <p:extLst/>
          </p:nvPr>
        </p:nvGraphicFramePr>
        <p:xfrm>
          <a:off x="176492" y="849079"/>
          <a:ext cx="8786400" cy="3642360"/>
        </p:xfrm>
        <a:graphic>
          <a:graphicData uri="http://schemas.openxmlformats.org/drawingml/2006/table">
            <a:tbl>
              <a:tblPr firstRow="1" bandRow="1">
                <a:tableStyleId>{7E9639D4-E3E2-4D34-9284-5A2195B3D0D7}</a:tableStyleId>
              </a:tblPr>
              <a:tblGrid>
                <a:gridCol w="1369108">
                  <a:extLst>
                    <a:ext uri="{9D8B030D-6E8A-4147-A177-3AD203B41FA5}">
                      <a16:colId xmlns:a16="http://schemas.microsoft.com/office/drawing/2014/main" xmlns="" val="1963293680"/>
                    </a:ext>
                  </a:extLst>
                </a:gridCol>
                <a:gridCol w="3708646">
                  <a:extLst>
                    <a:ext uri="{9D8B030D-6E8A-4147-A177-3AD203B41FA5}">
                      <a16:colId xmlns:a16="http://schemas.microsoft.com/office/drawing/2014/main" xmlns="" val="2565676176"/>
                    </a:ext>
                  </a:extLst>
                </a:gridCol>
                <a:gridCol w="3708646">
                  <a:extLst>
                    <a:ext uri="{9D8B030D-6E8A-4147-A177-3AD203B41FA5}">
                      <a16:colId xmlns:a16="http://schemas.microsoft.com/office/drawing/2014/main" xmlns="" val="1536262231"/>
                    </a:ext>
                  </a:extLst>
                </a:gridCol>
              </a:tblGrid>
              <a:tr h="25225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solidFill>
                            <a:schemeClr val="tx1"/>
                          </a:solidFill>
                        </a:rPr>
                        <a:t>Relational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9B586"/>
                    </a:solidFill>
                  </a:tcPr>
                </a:tc>
                <a:tc>
                  <a:txBody>
                    <a:bodyPr/>
                    <a:lstStyle/>
                    <a:p>
                      <a:pPr marL="0" algn="ctr" defTabSz="914400" rtl="0" eaLnBrk="1" latinLnBrk="0" hangingPunct="1"/>
                      <a:r>
                        <a:rPr lang="en-US" sz="2000" b="1" kern="1200" dirty="0">
                          <a:solidFill>
                            <a:schemeClr val="tx1"/>
                          </a:solidFill>
                          <a:latin typeface="+mn-lt"/>
                          <a:ea typeface="+mn-ea"/>
                          <a:cs typeface="+mn-cs"/>
                        </a:rPr>
                        <a:t>Document-Oriented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8CB9D6"/>
                    </a:solidFill>
                  </a:tcPr>
                </a:tc>
                <a:extLst>
                  <a:ext uri="{0D108BD9-81ED-4DB2-BD59-A6C34878D82A}">
                    <a16:rowId xmlns:a16="http://schemas.microsoft.com/office/drawing/2014/main" xmlns="" val="570605725"/>
                  </a:ext>
                </a:extLst>
              </a:tr>
              <a:tr h="370840">
                <a:tc>
                  <a:txBody>
                    <a:bodyPr/>
                    <a:lstStyle/>
                    <a:p>
                      <a:r>
                        <a:rPr lang="en-US" sz="1400" b="1" dirty="0"/>
                        <a:t>Storage Constructs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Rows &amp; Columns in Tabular Format</a:t>
                      </a:r>
                    </a:p>
                    <a:p>
                      <a:r>
                        <a:rPr lang="en-US" sz="1200" dirty="0"/>
                        <a:t>Defined by Rigid Schemas, Specified in Advance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Collections of Documents</a:t>
                      </a:r>
                    </a:p>
                    <a:p>
                      <a:r>
                        <a:rPr lang="en-US" sz="1200" dirty="0"/>
                        <a:t>Schema Not Specified in Advance</a:t>
                      </a:r>
                    </a:p>
                    <a:p>
                      <a:r>
                        <a:rPr lang="en-US" sz="1200" dirty="0"/>
                        <a:t>Encoding Format (e.g., XML or JSON) Needed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854614116"/>
                  </a:ext>
                </a:extLst>
              </a:tr>
              <a:tr h="370840">
                <a:tc>
                  <a:txBody>
                    <a:bodyPr/>
                    <a:lstStyle/>
                    <a:p>
                      <a:r>
                        <a:rPr lang="en-US" sz="1400" b="1" dirty="0"/>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Suited for Homogenous Data</a:t>
                      </a:r>
                    </a:p>
                    <a:p>
                      <a:r>
                        <a:rPr lang="en-US" sz="1200" dirty="0"/>
                        <a:t>Attributes Specified at Entity-Level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Suited for Heterogenous Data</a:t>
                      </a:r>
                    </a:p>
                    <a:p>
                      <a:r>
                        <a:rPr lang="en-US" sz="1200" dirty="0"/>
                        <a:t>Attributes Specified at Document-Level (Entry 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59899518"/>
                  </a:ext>
                </a:extLst>
              </a:tr>
              <a:tr h="370840">
                <a:tc>
                  <a:txBody>
                    <a:bodyPr/>
                    <a:lstStyle/>
                    <a:p>
                      <a:r>
                        <a:rPr lang="en-US" sz="1400" b="1" dirty="0"/>
                        <a:t>Optimal Max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TB-level</a:t>
                      </a:r>
                    </a:p>
                    <a:p>
                      <a:r>
                        <a:rPr lang="en-US" sz="1200" dirty="0"/>
                        <a:t>“Scale-Up” Growth, not “Scale-Out”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PB-level</a:t>
                      </a:r>
                      <a:br>
                        <a:rPr lang="en-US" sz="1200" dirty="0"/>
                      </a:br>
                      <a:r>
                        <a:rPr lang="en-US" sz="1200" dirty="0"/>
                        <a:t>“Scale-Out” possible via distributed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06849190"/>
                  </a:ext>
                </a:extLst>
              </a:tr>
              <a:tr h="370840">
                <a:tc>
                  <a:txBody>
                    <a:bodyPr/>
                    <a:lstStyle/>
                    <a:p>
                      <a:r>
                        <a:rPr lang="en-US" sz="1400" b="1" dirty="0"/>
                        <a:t>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SQL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NoSQL type varies, tends to be database 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5976965"/>
                  </a:ext>
                </a:extLst>
              </a:tr>
              <a:tr h="370840">
                <a:tc>
                  <a:txBody>
                    <a:bodyPr/>
                    <a:lstStyle/>
                    <a:p>
                      <a:r>
                        <a:rPr lang="en-US" sz="1400" b="1" dirty="0"/>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661744790"/>
                  </a:ext>
                </a:extLst>
              </a:tr>
              <a:tr h="370840">
                <a:tc>
                  <a:txBody>
                    <a:bodyPr/>
                    <a:lstStyle/>
                    <a:p>
                      <a:r>
                        <a:rPr lang="en-US" sz="1400" b="1" dirty="0"/>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89343455"/>
                  </a:ext>
                </a:extLst>
              </a:tr>
              <a:tr h="370840">
                <a:tc>
                  <a:txBody>
                    <a:bodyPr/>
                    <a:lstStyle/>
                    <a:p>
                      <a:r>
                        <a:rPr lang="en-US" sz="1400" b="1" dirty="0"/>
                        <a:t>Good Example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706044"/>
                  </a:ext>
                </a:extLst>
              </a:tr>
            </a:tbl>
          </a:graphicData>
        </a:graphic>
      </p:graphicFrame>
    </p:spTree>
    <p:extLst>
      <p:ext uri="{BB962C8B-B14F-4D97-AF65-F5344CB8AC3E}">
        <p14:creationId xmlns:p14="http://schemas.microsoft.com/office/powerpoint/2010/main" val="1817325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2ABEA7C3-ECD4-4745-9BD2-61FE02F60113}"/>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16</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4E2FD0F1-C60E-4472-BD17-367E066F6878}"/>
              </a:ext>
            </a:extLst>
          </p:cNvPr>
          <p:cNvSpPr>
            <a:spLocks noGrp="1"/>
          </p:cNvSpPr>
          <p:nvPr>
            <p:ph type="title"/>
          </p:nvPr>
        </p:nvSpPr>
        <p:spPr/>
        <p:txBody>
          <a:bodyPr/>
          <a:lstStyle/>
          <a:p>
            <a:r>
              <a:rPr lang="en-US" dirty="0"/>
              <a:t>Example SQL vs. NoSQL Variant</a:t>
            </a:r>
          </a:p>
        </p:txBody>
      </p:sp>
      <p:graphicFrame>
        <p:nvGraphicFramePr>
          <p:cNvPr id="5" name="Table 4">
            <a:extLst>
              <a:ext uri="{FF2B5EF4-FFF2-40B4-BE49-F238E27FC236}">
                <a16:creationId xmlns:a16="http://schemas.microsoft.com/office/drawing/2014/main" xmlns="" id="{5B1DF803-D512-4CF6-8570-056659A66BDC}"/>
              </a:ext>
            </a:extLst>
          </p:cNvPr>
          <p:cNvGraphicFramePr>
            <a:graphicFrameLocks noGrp="1"/>
          </p:cNvGraphicFramePr>
          <p:nvPr>
            <p:extLst/>
          </p:nvPr>
        </p:nvGraphicFramePr>
        <p:xfrm>
          <a:off x="1397867" y="895350"/>
          <a:ext cx="6343650" cy="3771900"/>
        </p:xfrm>
        <a:graphic>
          <a:graphicData uri="http://schemas.openxmlformats.org/drawingml/2006/table">
            <a:tbl>
              <a:tblPr firstRow="1" bandRow="1">
                <a:tableStyleId>{7E9639D4-E3E2-4D34-9284-5A2195B3D0D7}</a:tableStyleId>
              </a:tblPr>
              <a:tblGrid>
                <a:gridCol w="3171825">
                  <a:extLst>
                    <a:ext uri="{9D8B030D-6E8A-4147-A177-3AD203B41FA5}">
                      <a16:colId xmlns:a16="http://schemas.microsoft.com/office/drawing/2014/main" xmlns="" val="20000"/>
                    </a:ext>
                  </a:extLst>
                </a:gridCol>
                <a:gridCol w="3171825">
                  <a:extLst>
                    <a:ext uri="{9D8B030D-6E8A-4147-A177-3AD203B41FA5}">
                      <a16:colId xmlns:a16="http://schemas.microsoft.com/office/drawing/2014/main" xmlns="" val="20001"/>
                    </a:ext>
                  </a:extLst>
                </a:gridCol>
              </a:tblGrid>
              <a:tr h="342900">
                <a:tc>
                  <a:txBody>
                    <a:bodyPr/>
                    <a:lstStyle/>
                    <a:p>
                      <a:r>
                        <a:rPr lang="en-US" sz="1800" dirty="0"/>
                        <a:t>SQL Statement</a:t>
                      </a:r>
                      <a:r>
                        <a:rPr lang="en-US" sz="1800" baseline="0" dirty="0"/>
                        <a:t> </a:t>
                      </a:r>
                      <a:endParaRPr lang="en-US" sz="1800" dirty="0"/>
                    </a:p>
                  </a:txBody>
                  <a:tcPr marL="68580" marR="68580" marT="34290" marB="34290"/>
                </a:tc>
                <a:tc>
                  <a:txBody>
                    <a:bodyPr/>
                    <a:lstStyle/>
                    <a:p>
                      <a:r>
                        <a:rPr lang="en-US" sz="1800" dirty="0" err="1"/>
                        <a:t>MongoDB</a:t>
                      </a:r>
                      <a:r>
                        <a:rPr lang="en-US" sz="1800" dirty="0"/>
                        <a:t> commands</a:t>
                      </a:r>
                    </a:p>
                  </a:txBody>
                  <a:tcPr marL="68580" marR="68580" marT="34290" marB="34290"/>
                </a:tc>
                <a:extLst>
                  <a:ext uri="{0D108BD9-81ED-4DB2-BD59-A6C34878D82A}">
                    <a16:rowId xmlns:a16="http://schemas.microsoft.com/office/drawing/2014/main" xmlns="" val="10000"/>
                  </a:ext>
                </a:extLst>
              </a:tr>
              <a:tr h="617220">
                <a:tc>
                  <a:txBody>
                    <a:bodyPr/>
                    <a:lstStyle/>
                    <a:p>
                      <a:r>
                        <a:rPr lang="en-US" sz="1400" dirty="0"/>
                        <a:t>SELECT * </a:t>
                      </a:r>
                    </a:p>
                    <a:p>
                      <a:r>
                        <a:rPr lang="en-US" sz="1400" dirty="0"/>
                        <a:t>FROM </a:t>
                      </a:r>
                      <a:r>
                        <a:rPr lang="en-US" sz="1400" i="1" dirty="0"/>
                        <a:t>table</a:t>
                      </a:r>
                    </a:p>
                  </a:txBody>
                  <a:tcPr marL="68580" marR="68580" marT="34290" marB="34290">
                    <a:solidFill>
                      <a:srgbClr val="C0DDAD"/>
                    </a:solidFill>
                  </a:tcPr>
                </a:tc>
                <a:tc>
                  <a:txBody>
                    <a:bodyPr/>
                    <a:lstStyle/>
                    <a:p>
                      <a:r>
                        <a:rPr lang="en-US" sz="1400" dirty="0" err="1"/>
                        <a:t>db.</a:t>
                      </a:r>
                      <a:r>
                        <a:rPr lang="en-US" sz="1400" i="1" dirty="0" err="1"/>
                        <a:t>collection</a:t>
                      </a:r>
                      <a:r>
                        <a:rPr lang="en-US" sz="1400" dirty="0" err="1"/>
                        <a:t>.find</a:t>
                      </a:r>
                      <a:r>
                        <a:rPr lang="en-US" sz="1400" dirty="0"/>
                        <a:t>()</a:t>
                      </a:r>
                    </a:p>
                  </a:txBody>
                  <a:tcPr marL="68580" marR="68580" marT="34290" marB="34290">
                    <a:solidFill>
                      <a:srgbClr val="C9E8FC"/>
                    </a:solidFill>
                  </a:tcPr>
                </a:tc>
                <a:extLst>
                  <a:ext uri="{0D108BD9-81ED-4DB2-BD59-A6C34878D82A}">
                    <a16:rowId xmlns:a16="http://schemas.microsoft.com/office/drawing/2014/main" xmlns="" val="10001"/>
                  </a:ext>
                </a:extLst>
              </a:tr>
              <a:tr h="891540">
                <a:tc>
                  <a:txBody>
                    <a:bodyPr/>
                    <a:lstStyle/>
                    <a:p>
                      <a:r>
                        <a:rPr lang="en-US" sz="1400" dirty="0"/>
                        <a:t>SELECT * </a:t>
                      </a:r>
                    </a:p>
                    <a:p>
                      <a:r>
                        <a:rPr lang="en-US" sz="1400" dirty="0"/>
                        <a:t>FROM table</a:t>
                      </a:r>
                    </a:p>
                    <a:p>
                      <a:r>
                        <a:rPr lang="en-US" sz="1400" dirty="0"/>
                        <a:t>WHERE </a:t>
                      </a:r>
                      <a:r>
                        <a:rPr lang="en-US" sz="1400" dirty="0" err="1"/>
                        <a:t>lastName</a:t>
                      </a:r>
                      <a:r>
                        <a:rPr lang="en-US" sz="1400" dirty="0"/>
                        <a:t> = ‘Claggett’</a:t>
                      </a:r>
                    </a:p>
                  </a:txBody>
                  <a:tcPr marL="68580" marR="68580" marT="34290" marB="34290">
                    <a:solidFill>
                      <a:srgbClr val="C0DDAD"/>
                    </a:solidFill>
                  </a:tcPr>
                </a:tc>
                <a:tc>
                  <a:txBody>
                    <a:bodyPr/>
                    <a:lstStyle/>
                    <a:p>
                      <a:r>
                        <a:rPr lang="en-US" sz="1400" dirty="0" err="1"/>
                        <a:t>db.collection.find</a:t>
                      </a:r>
                      <a:r>
                        <a:rPr lang="en-US" sz="1400" dirty="0"/>
                        <a:t>({</a:t>
                      </a:r>
                      <a:r>
                        <a:rPr lang="en-US" sz="1400" dirty="0" err="1"/>
                        <a:t>lastName</a:t>
                      </a:r>
                      <a:r>
                        <a:rPr lang="en-US" sz="1400" dirty="0"/>
                        <a:t>:”Claggett”})</a:t>
                      </a:r>
                    </a:p>
                  </a:txBody>
                  <a:tcPr marL="68580" marR="68580" marT="34290" marB="34290">
                    <a:solidFill>
                      <a:srgbClr val="C9E8FC"/>
                    </a:solidFill>
                  </a:tcPr>
                </a:tc>
                <a:extLst>
                  <a:ext uri="{0D108BD9-81ED-4DB2-BD59-A6C34878D82A}">
                    <a16:rowId xmlns:a16="http://schemas.microsoft.com/office/drawing/2014/main" xmlns="" val="10002"/>
                  </a:ext>
                </a:extLst>
              </a:tr>
              <a:tr h="891540">
                <a:tc>
                  <a:txBody>
                    <a:bodyPr/>
                    <a:lstStyle/>
                    <a:p>
                      <a:r>
                        <a:rPr lang="en-US" sz="1400" dirty="0"/>
                        <a:t>SELECT*</a:t>
                      </a:r>
                    </a:p>
                    <a:p>
                      <a:r>
                        <a:rPr lang="en-US" sz="1400" dirty="0"/>
                        <a:t>FROM table</a:t>
                      </a:r>
                    </a:p>
                    <a:p>
                      <a:r>
                        <a:rPr lang="en-US" sz="1400" dirty="0"/>
                        <a:t>ORDER</a:t>
                      </a:r>
                      <a:r>
                        <a:rPr lang="en-US" sz="1400" baseline="0" dirty="0"/>
                        <a:t> BY Title</a:t>
                      </a:r>
                      <a:endParaRPr lang="en-US" sz="1400" dirty="0"/>
                    </a:p>
                  </a:txBody>
                  <a:tcPr marL="68580" marR="68580" marT="34290" marB="34290">
                    <a:solidFill>
                      <a:srgbClr val="C0DDAD"/>
                    </a:solidFill>
                  </a:tcPr>
                </a:tc>
                <a:tc>
                  <a:txBody>
                    <a:bodyPr/>
                    <a:lstStyle/>
                    <a:p>
                      <a:r>
                        <a:rPr lang="en-US" sz="1400" dirty="0" err="1"/>
                        <a:t>db.collection.find</a:t>
                      </a:r>
                      <a:r>
                        <a:rPr lang="en-US" sz="1400" dirty="0"/>
                        <a:t>().sort(Title:1)</a:t>
                      </a:r>
                    </a:p>
                  </a:txBody>
                  <a:tcPr marL="68580" marR="68580" marT="34290" marB="34290">
                    <a:solidFill>
                      <a:srgbClr val="C9E8FC"/>
                    </a:solidFill>
                  </a:tcPr>
                </a:tc>
                <a:extLst>
                  <a:ext uri="{0D108BD9-81ED-4DB2-BD59-A6C34878D82A}">
                    <a16:rowId xmlns:a16="http://schemas.microsoft.com/office/drawing/2014/main" xmlns="" val="10003"/>
                  </a:ext>
                </a:extLst>
              </a:tr>
              <a:tr h="342900">
                <a:tc>
                  <a:txBody>
                    <a:bodyPr/>
                    <a:lstStyle/>
                    <a:p>
                      <a:r>
                        <a:rPr lang="en-US" sz="1400" dirty="0"/>
                        <a:t>DISTINCT</a:t>
                      </a:r>
                    </a:p>
                  </a:txBody>
                  <a:tcPr marL="68580" marR="68580" marT="34290" marB="34290">
                    <a:solidFill>
                      <a:srgbClr val="C0DDAD"/>
                    </a:solidFill>
                  </a:tcPr>
                </a:tc>
                <a:tc>
                  <a:txBody>
                    <a:bodyPr/>
                    <a:lstStyle/>
                    <a:p>
                      <a:r>
                        <a:rPr lang="en-US" sz="1400" dirty="0"/>
                        <a:t>.distinct()</a:t>
                      </a:r>
                    </a:p>
                  </a:txBody>
                  <a:tcPr marL="68580" marR="68580" marT="34290" marB="34290">
                    <a:solidFill>
                      <a:srgbClr val="C9E8FC"/>
                    </a:solidFill>
                  </a:tcPr>
                </a:tc>
                <a:extLst>
                  <a:ext uri="{0D108BD9-81ED-4DB2-BD59-A6C34878D82A}">
                    <a16:rowId xmlns:a16="http://schemas.microsoft.com/office/drawing/2014/main" xmlns="" val="10004"/>
                  </a:ext>
                </a:extLst>
              </a:tr>
              <a:tr h="342900">
                <a:tc>
                  <a:txBody>
                    <a:bodyPr/>
                    <a:lstStyle/>
                    <a:p>
                      <a:r>
                        <a:rPr lang="en-US" sz="1400" dirty="0"/>
                        <a:t>GROUP</a:t>
                      </a:r>
                      <a:r>
                        <a:rPr lang="en-US" sz="1400" baseline="0" dirty="0"/>
                        <a:t> BY</a:t>
                      </a:r>
                      <a:endParaRPr lang="en-US" sz="1400" dirty="0"/>
                    </a:p>
                  </a:txBody>
                  <a:tcPr marL="68580" marR="68580" marT="34290" marB="34290">
                    <a:solidFill>
                      <a:srgbClr val="C0DDAD"/>
                    </a:solidFill>
                  </a:tcPr>
                </a:tc>
                <a:tc>
                  <a:txBody>
                    <a:bodyPr/>
                    <a:lstStyle/>
                    <a:p>
                      <a:r>
                        <a:rPr lang="en-US" sz="1400" dirty="0"/>
                        <a:t>.group()</a:t>
                      </a:r>
                    </a:p>
                  </a:txBody>
                  <a:tcPr marL="68580" marR="68580" marT="34290" marB="34290">
                    <a:solidFill>
                      <a:srgbClr val="C9E8FC"/>
                    </a:solidFill>
                  </a:tcPr>
                </a:tc>
                <a:extLst>
                  <a:ext uri="{0D108BD9-81ED-4DB2-BD59-A6C34878D82A}">
                    <a16:rowId xmlns:a16="http://schemas.microsoft.com/office/drawing/2014/main" xmlns="" val="10005"/>
                  </a:ext>
                </a:extLst>
              </a:tr>
              <a:tr h="342900">
                <a:tc>
                  <a:txBody>
                    <a:bodyPr/>
                    <a:lstStyle/>
                    <a:p>
                      <a:r>
                        <a:rPr lang="en-US" sz="1400" dirty="0"/>
                        <a:t>&gt;=,</a:t>
                      </a:r>
                      <a:r>
                        <a:rPr lang="en-US" sz="1400" baseline="0" dirty="0"/>
                        <a:t> &lt;</a:t>
                      </a:r>
                      <a:endParaRPr lang="en-US" sz="1400" dirty="0"/>
                    </a:p>
                  </a:txBody>
                  <a:tcPr marL="68580" marR="68580" marT="34290" marB="34290">
                    <a:solidFill>
                      <a:srgbClr val="C0DDAD"/>
                    </a:solidFill>
                  </a:tcPr>
                </a:tc>
                <a:tc>
                  <a:txBody>
                    <a:bodyPr/>
                    <a:lstStyle/>
                    <a:p>
                      <a:r>
                        <a:rPr lang="en-US" sz="1400" dirty="0"/>
                        <a:t>$</a:t>
                      </a:r>
                      <a:r>
                        <a:rPr lang="en-US" sz="1400" dirty="0" err="1"/>
                        <a:t>gte</a:t>
                      </a:r>
                      <a:r>
                        <a:rPr lang="en-US" sz="1400" dirty="0"/>
                        <a:t>, $</a:t>
                      </a:r>
                      <a:r>
                        <a:rPr lang="en-US" sz="1400" dirty="0" err="1"/>
                        <a:t>lt</a:t>
                      </a:r>
                      <a:endParaRPr lang="en-US" sz="1400" dirty="0"/>
                    </a:p>
                  </a:txBody>
                  <a:tcPr marL="68580" marR="68580" marT="34290" marB="34290">
                    <a:solidFill>
                      <a:srgbClr val="C9E8FC"/>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880876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Summary of Data Storage Choices</a:t>
            </a:r>
          </a:p>
        </p:txBody>
      </p:sp>
      <p:sp>
        <p:nvSpPr>
          <p:cNvPr id="3" name="TextBox 2">
            <a:extLst>
              <a:ext uri="{FF2B5EF4-FFF2-40B4-BE49-F238E27FC236}">
                <a16:creationId xmlns:a16="http://schemas.microsoft.com/office/drawing/2014/main" xmlns="" id="{2B429D33-900E-4883-B731-750337BED291}"/>
              </a:ext>
            </a:extLst>
          </p:cNvPr>
          <p:cNvSpPr txBox="1"/>
          <p:nvPr/>
        </p:nvSpPr>
        <p:spPr bwMode="auto">
          <a:xfrm>
            <a:off x="849600" y="998961"/>
            <a:ext cx="7480800" cy="1692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p:txBody>
      </p:sp>
      <p:graphicFrame>
        <p:nvGraphicFramePr>
          <p:cNvPr id="4" name="Table 3">
            <a:extLst>
              <a:ext uri="{FF2B5EF4-FFF2-40B4-BE49-F238E27FC236}">
                <a16:creationId xmlns:a16="http://schemas.microsoft.com/office/drawing/2014/main" xmlns="" id="{5DCB33F8-50E5-4F6C-8A3E-E80DCF9F13BD}"/>
              </a:ext>
            </a:extLst>
          </p:cNvPr>
          <p:cNvGraphicFramePr>
            <a:graphicFrameLocks noGrp="1"/>
          </p:cNvGraphicFramePr>
          <p:nvPr>
            <p:extLst/>
          </p:nvPr>
        </p:nvGraphicFramePr>
        <p:xfrm>
          <a:off x="176492" y="849079"/>
          <a:ext cx="8786400" cy="3850640"/>
        </p:xfrm>
        <a:graphic>
          <a:graphicData uri="http://schemas.openxmlformats.org/drawingml/2006/table">
            <a:tbl>
              <a:tblPr firstRow="1" bandRow="1">
                <a:tableStyleId>{7E9639D4-E3E2-4D34-9284-5A2195B3D0D7}</a:tableStyleId>
              </a:tblPr>
              <a:tblGrid>
                <a:gridCol w="1369108">
                  <a:extLst>
                    <a:ext uri="{9D8B030D-6E8A-4147-A177-3AD203B41FA5}">
                      <a16:colId xmlns:a16="http://schemas.microsoft.com/office/drawing/2014/main" xmlns="" val="1963293680"/>
                    </a:ext>
                  </a:extLst>
                </a:gridCol>
                <a:gridCol w="3708646">
                  <a:extLst>
                    <a:ext uri="{9D8B030D-6E8A-4147-A177-3AD203B41FA5}">
                      <a16:colId xmlns:a16="http://schemas.microsoft.com/office/drawing/2014/main" xmlns="" val="2565676176"/>
                    </a:ext>
                  </a:extLst>
                </a:gridCol>
                <a:gridCol w="3708646">
                  <a:extLst>
                    <a:ext uri="{9D8B030D-6E8A-4147-A177-3AD203B41FA5}">
                      <a16:colId xmlns:a16="http://schemas.microsoft.com/office/drawing/2014/main" xmlns="" val="1536262231"/>
                    </a:ext>
                  </a:extLst>
                </a:gridCol>
              </a:tblGrid>
              <a:tr h="25225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2000" dirty="0">
                          <a:solidFill>
                            <a:schemeClr val="tx1"/>
                          </a:solidFill>
                        </a:rPr>
                        <a:t>Relational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9B586"/>
                    </a:solidFill>
                  </a:tcPr>
                </a:tc>
                <a:tc>
                  <a:txBody>
                    <a:bodyPr/>
                    <a:lstStyle/>
                    <a:p>
                      <a:pPr marL="0" algn="ctr" defTabSz="914400" rtl="0" eaLnBrk="1" latinLnBrk="0" hangingPunct="1"/>
                      <a:r>
                        <a:rPr lang="en-US" sz="2000" b="1" kern="1200" dirty="0">
                          <a:solidFill>
                            <a:schemeClr val="tx1"/>
                          </a:solidFill>
                          <a:latin typeface="+mn-lt"/>
                          <a:ea typeface="+mn-ea"/>
                          <a:cs typeface="+mn-cs"/>
                        </a:rPr>
                        <a:t>Document-Oriented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8CB9D6"/>
                    </a:solidFill>
                  </a:tcPr>
                </a:tc>
                <a:extLst>
                  <a:ext uri="{0D108BD9-81ED-4DB2-BD59-A6C34878D82A}">
                    <a16:rowId xmlns:a16="http://schemas.microsoft.com/office/drawing/2014/main" xmlns="" val="570605725"/>
                  </a:ext>
                </a:extLst>
              </a:tr>
              <a:tr h="370840">
                <a:tc>
                  <a:txBody>
                    <a:bodyPr/>
                    <a:lstStyle/>
                    <a:p>
                      <a:r>
                        <a:rPr lang="en-US" sz="1400" b="1" dirty="0"/>
                        <a:t>Storage Constructs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Rows &amp; Columns in Tabular Format</a:t>
                      </a:r>
                    </a:p>
                    <a:p>
                      <a:r>
                        <a:rPr lang="en-US" sz="1200" dirty="0"/>
                        <a:t>Defined by Rigid Schemas, Specified in Advance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Collections of Documents</a:t>
                      </a:r>
                    </a:p>
                    <a:p>
                      <a:r>
                        <a:rPr lang="en-US" sz="1200" dirty="0"/>
                        <a:t>Schema Not Specified in Advance</a:t>
                      </a:r>
                    </a:p>
                    <a:p>
                      <a:r>
                        <a:rPr lang="en-US" sz="1200" dirty="0"/>
                        <a:t>Encoding Format (e.g., XML or JSON) Needed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854614116"/>
                  </a:ext>
                </a:extLst>
              </a:tr>
              <a:tr h="370840">
                <a:tc>
                  <a:txBody>
                    <a:bodyPr/>
                    <a:lstStyle/>
                    <a:p>
                      <a:r>
                        <a:rPr lang="en-US" sz="1400" b="1" dirty="0"/>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Suited for Homogenous Data</a:t>
                      </a:r>
                    </a:p>
                    <a:p>
                      <a:r>
                        <a:rPr lang="en-US" sz="1200" dirty="0"/>
                        <a:t>Attributes Specified at Entity-Level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Suited for Heterogenous Data</a:t>
                      </a:r>
                    </a:p>
                    <a:p>
                      <a:r>
                        <a:rPr lang="en-US" sz="1200" dirty="0"/>
                        <a:t>Attributes Specified at Document-Level (Entry Level)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59899518"/>
                  </a:ext>
                </a:extLst>
              </a:tr>
              <a:tr h="370840">
                <a:tc>
                  <a:txBody>
                    <a:bodyPr/>
                    <a:lstStyle/>
                    <a:p>
                      <a:r>
                        <a:rPr lang="en-US" sz="1400" b="1" dirty="0"/>
                        <a:t>Optimal Max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TB-level</a:t>
                      </a:r>
                    </a:p>
                    <a:p>
                      <a:r>
                        <a:rPr lang="en-US" sz="1200" dirty="0"/>
                        <a:t>“Scale-Up” Growth, not “Scale-Out”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PB-level</a:t>
                      </a:r>
                      <a:br>
                        <a:rPr lang="en-US" sz="1200" dirty="0"/>
                      </a:br>
                      <a:r>
                        <a:rPr lang="en-US" sz="1200" dirty="0"/>
                        <a:t>“Scale-Out” possible via distributed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06849190"/>
                  </a:ext>
                </a:extLst>
              </a:tr>
              <a:tr h="370840">
                <a:tc>
                  <a:txBody>
                    <a:bodyPr/>
                    <a:lstStyle/>
                    <a:p>
                      <a:r>
                        <a:rPr lang="en-US" sz="1400" b="1" dirty="0"/>
                        <a:t>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SQL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NoSQL type varies, tends to be database 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5976965"/>
                  </a:ext>
                </a:extLst>
              </a:tr>
              <a:tr h="370840">
                <a:tc>
                  <a:txBody>
                    <a:bodyPr/>
                    <a:lstStyle/>
                    <a:p>
                      <a:r>
                        <a:rPr lang="en-US" sz="1400" b="1" dirty="0"/>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Data consistency (one truth) and highly structured.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Efficient use of storing heterogenous data. Flexibility.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661744790"/>
                  </a:ext>
                </a:extLst>
              </a:tr>
              <a:tr h="370840">
                <a:tc>
                  <a:txBody>
                    <a:bodyPr/>
                    <a:lstStyle/>
                    <a:p>
                      <a:r>
                        <a:rPr lang="en-US" sz="1400" b="1" dirty="0"/>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 data must have a pre-designed “spot” to exist in.</a:t>
                      </a:r>
                    </a:p>
                    <a:p>
                      <a:r>
                        <a:rPr lang="en-US" sz="1200" dirty="0"/>
                        <a:t>Cost as size increases.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t>No capture of information about </a:t>
                      </a:r>
                      <a:r>
                        <a:rPr lang="en-US" sz="1200" i="1" dirty="0"/>
                        <a:t>relationships</a:t>
                      </a:r>
                      <a:r>
                        <a:rPr lang="en-US" sz="1200" dirty="0"/>
                        <a:t> between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89343455"/>
                  </a:ext>
                </a:extLst>
              </a:tr>
              <a:tr h="370840">
                <a:tc>
                  <a:txBody>
                    <a:bodyPr/>
                    <a:lstStyle/>
                    <a:p>
                      <a:r>
                        <a:rPr lang="en-US" sz="1400" b="1" dirty="0"/>
                        <a:t>Good Example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r>
                        <a:rPr lang="en-US" sz="1200" dirty="0"/>
                        <a:t>Any standard transaction, especially financial, such as point-of-sales collection. </a:t>
                      </a:r>
                    </a:p>
                    <a:p>
                      <a:r>
                        <a:rPr lang="en-US" sz="1200" dirty="0"/>
                        <a:t>Inventory management,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Event Logging. Content Management Systems. Social Media Applications.</a:t>
                      </a:r>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706044"/>
                  </a:ext>
                </a:extLst>
              </a:tr>
            </a:tbl>
          </a:graphicData>
        </a:graphic>
      </p:graphicFrame>
    </p:spTree>
    <p:extLst>
      <p:ext uri="{BB962C8B-B14F-4D97-AF65-F5344CB8AC3E}">
        <p14:creationId xmlns:p14="http://schemas.microsoft.com/office/powerpoint/2010/main" val="124765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D8957A4-D4B3-4C05-8AE3-561FD3A0BC9B}"/>
              </a:ext>
            </a:extLst>
          </p:cNvPr>
          <p:cNvSpPr>
            <a:spLocks noGrp="1"/>
          </p:cNvSpPr>
          <p:nvPr>
            <p:ph type="body" sz="quarter" idx="16"/>
          </p:nvPr>
        </p:nvSpPr>
        <p:spPr>
          <a:xfrm>
            <a:off x="351143" y="1843303"/>
            <a:ext cx="5864561" cy="2733014"/>
          </a:xfrm>
        </p:spPr>
        <p:txBody>
          <a:bodyPr/>
          <a:lstStyle/>
          <a:p>
            <a:r>
              <a:rPr lang="en-US" dirty="0"/>
              <a:t>In this video we explore key-value stores as an alternative way to store data.</a:t>
            </a:r>
          </a:p>
          <a:p>
            <a:endParaRPr lang="en-US" dirty="0"/>
          </a:p>
        </p:txBody>
      </p:sp>
      <p:sp>
        <p:nvSpPr>
          <p:cNvPr id="5" name="Text Placeholder 4">
            <a:extLst>
              <a:ext uri="{FF2B5EF4-FFF2-40B4-BE49-F238E27FC236}">
                <a16:creationId xmlns:a16="http://schemas.microsoft.com/office/drawing/2014/main" xmlns="" id="{67AB77DE-5C26-4399-832A-4F9EFC3DEDE4}"/>
              </a:ext>
            </a:extLst>
          </p:cNvPr>
          <p:cNvSpPr>
            <a:spLocks noGrp="1"/>
          </p:cNvSpPr>
          <p:nvPr>
            <p:ph type="body" sz="quarter" idx="13"/>
          </p:nvPr>
        </p:nvSpPr>
        <p:spPr>
          <a:xfrm>
            <a:off x="6873411" y="1317681"/>
            <a:ext cx="1977117" cy="3419076"/>
          </a:xfrm>
        </p:spPr>
        <p:txBody>
          <a:bodyPr/>
          <a:lstStyle/>
          <a:p>
            <a:r>
              <a:rPr lang="en-US" u="sng" dirty="0"/>
              <a:t>Agenda:</a:t>
            </a:r>
          </a:p>
          <a:p>
            <a:pPr marL="171450" indent="-171450">
              <a:buFont typeface="Arial" panose="020B0604020202020204" pitchFamily="34" charset="0"/>
              <a:buChar char="•"/>
            </a:pPr>
            <a:r>
              <a:rPr lang="en-US" dirty="0"/>
              <a:t>Provide a Description of the Alternative Data Model</a:t>
            </a:r>
          </a:p>
          <a:p>
            <a:pPr marL="171450" indent="-171450">
              <a:buFont typeface="Arial" panose="020B0604020202020204" pitchFamily="34" charset="0"/>
              <a:buChar char="•"/>
            </a:pPr>
            <a:r>
              <a:rPr lang="en-US" dirty="0"/>
              <a:t>Describe it via the set of Data Model Traits</a:t>
            </a:r>
          </a:p>
        </p:txBody>
      </p:sp>
      <p:sp>
        <p:nvSpPr>
          <p:cNvPr id="3" name="Title 2">
            <a:extLst>
              <a:ext uri="{FF2B5EF4-FFF2-40B4-BE49-F238E27FC236}">
                <a16:creationId xmlns:a16="http://schemas.microsoft.com/office/drawing/2014/main" xmlns="" id="{89D36994-AD2C-457E-A5F5-6B122ED0246E}"/>
              </a:ext>
            </a:extLst>
          </p:cNvPr>
          <p:cNvSpPr>
            <a:spLocks noGrp="1"/>
          </p:cNvSpPr>
          <p:nvPr>
            <p:ph type="title"/>
          </p:nvPr>
        </p:nvSpPr>
        <p:spPr/>
        <p:txBody>
          <a:bodyPr/>
          <a:lstStyle/>
          <a:p>
            <a:r>
              <a:rPr lang="en-US" dirty="0"/>
              <a:t>Part 1, Video 3: Key-Value Store</a:t>
            </a:r>
          </a:p>
        </p:txBody>
      </p:sp>
    </p:spTree>
    <p:extLst>
      <p:ext uri="{BB962C8B-B14F-4D97-AF65-F5344CB8AC3E}">
        <p14:creationId xmlns:p14="http://schemas.microsoft.com/office/powerpoint/2010/main" val="2796253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BC8644D-E094-4F70-8C9B-6FA531F24803}"/>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 name="Title 2">
            <a:extLst>
              <a:ext uri="{FF2B5EF4-FFF2-40B4-BE49-F238E27FC236}">
                <a16:creationId xmlns:a16="http://schemas.microsoft.com/office/drawing/2014/main" xmlns="" id="{C52BD65C-3ABE-490A-9027-D2733EE39E8A}"/>
              </a:ext>
            </a:extLst>
          </p:cNvPr>
          <p:cNvSpPr>
            <a:spLocks noGrp="1"/>
          </p:cNvSpPr>
          <p:nvPr>
            <p:ph type="title"/>
          </p:nvPr>
        </p:nvSpPr>
        <p:spPr/>
        <p:txBody>
          <a:bodyPr/>
          <a:lstStyle/>
          <a:p>
            <a:r>
              <a:rPr lang="en-US" dirty="0"/>
              <a:t>Data Storage Landscape</a:t>
            </a:r>
          </a:p>
        </p:txBody>
      </p:sp>
      <p:sp>
        <p:nvSpPr>
          <p:cNvPr id="17" name="Rectangle 16">
            <a:extLst>
              <a:ext uri="{FF2B5EF4-FFF2-40B4-BE49-F238E27FC236}">
                <a16:creationId xmlns:a16="http://schemas.microsoft.com/office/drawing/2014/main" xmlns="" id="{8450F149-7BB1-4AF7-9180-068C5E5CBCDC}"/>
              </a:ext>
            </a:extLst>
          </p:cNvPr>
          <p:cNvSpPr/>
          <p:nvPr/>
        </p:nvSpPr>
        <p:spPr>
          <a:xfrm>
            <a:off x="2760545" y="877528"/>
            <a:ext cx="1922068" cy="589421"/>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Operational </a:t>
            </a:r>
            <a:b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Needs</a:t>
            </a:r>
          </a:p>
        </p:txBody>
      </p:sp>
      <p:sp>
        <p:nvSpPr>
          <p:cNvPr id="19" name="Rectangle 18">
            <a:extLst>
              <a:ext uri="{FF2B5EF4-FFF2-40B4-BE49-F238E27FC236}">
                <a16:creationId xmlns:a16="http://schemas.microsoft.com/office/drawing/2014/main" xmlns="" id="{F338848A-EAB6-49C8-9DA4-FE57087AF921}"/>
              </a:ext>
            </a:extLst>
          </p:cNvPr>
          <p:cNvSpPr/>
          <p:nvPr/>
        </p:nvSpPr>
        <p:spPr>
          <a:xfrm>
            <a:off x="2270494" y="3198313"/>
            <a:ext cx="5206937" cy="1447078"/>
          </a:xfrm>
          <a:prstGeom prst="rect">
            <a:avLst/>
          </a:prstGeom>
          <a:gradFill flip="none" rotWithShape="1">
            <a:gsLst>
              <a:gs pos="50000">
                <a:srgbClr val="689EC0"/>
              </a:gs>
              <a:gs pos="0">
                <a:srgbClr val="CBEAFD"/>
              </a:gs>
              <a:gs pos="100000">
                <a:srgbClr val="045282"/>
              </a:gs>
            </a:gsLst>
            <a:lin ang="0" scaled="1"/>
            <a:tileRect/>
          </a:gradFill>
          <a:ln w="28575" cap="flat" cmpd="sng" algn="ctr">
            <a:solidFill>
              <a:srgbClr val="045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71588B57-BC52-4F7E-8812-C71040279C0E}"/>
              </a:ext>
            </a:extLst>
          </p:cNvPr>
          <p:cNvSpPr/>
          <p:nvPr/>
        </p:nvSpPr>
        <p:spPr>
          <a:xfrm>
            <a:off x="5088211" y="3292186"/>
            <a:ext cx="2146632" cy="1259329"/>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Data </a:t>
            </a:r>
            <a:b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Lakes</a:t>
            </a:r>
          </a:p>
        </p:txBody>
      </p:sp>
      <p:sp>
        <p:nvSpPr>
          <p:cNvPr id="21" name="Rectangle 20">
            <a:extLst>
              <a:ext uri="{FF2B5EF4-FFF2-40B4-BE49-F238E27FC236}">
                <a16:creationId xmlns:a16="http://schemas.microsoft.com/office/drawing/2014/main" xmlns="" id="{111B1E2D-6C0A-4AC8-A8AC-A159B384F1B8}"/>
              </a:ext>
            </a:extLst>
          </p:cNvPr>
          <p:cNvSpPr/>
          <p:nvPr/>
        </p:nvSpPr>
        <p:spPr>
          <a:xfrm>
            <a:off x="2648263" y="3585529"/>
            <a:ext cx="2146632" cy="672644"/>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Alternative Data Stores</a:t>
            </a:r>
          </a:p>
        </p:txBody>
      </p:sp>
      <p:sp>
        <p:nvSpPr>
          <p:cNvPr id="22" name="Rectangle 21">
            <a:extLst>
              <a:ext uri="{FF2B5EF4-FFF2-40B4-BE49-F238E27FC236}">
                <a16:creationId xmlns:a16="http://schemas.microsoft.com/office/drawing/2014/main" xmlns="" id="{4216F77D-0199-437E-A2A6-D623589FBBA4}"/>
              </a:ext>
            </a:extLst>
          </p:cNvPr>
          <p:cNvSpPr/>
          <p:nvPr/>
        </p:nvSpPr>
        <p:spPr>
          <a:xfrm rot="16200000">
            <a:off x="1185618" y="3583964"/>
            <a:ext cx="1447078" cy="675776"/>
          </a:xfrm>
          <a:prstGeom prst="rect">
            <a:avLst/>
          </a:prstGeom>
          <a:solidFill>
            <a:srgbClr val="045282"/>
          </a:solidFill>
          <a:ln w="28575" cap="flat" cmpd="sng" algn="ctr">
            <a:solidFill>
              <a:srgbClr val="045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Non-Relational Technologies</a:t>
            </a:r>
          </a:p>
        </p:txBody>
      </p:sp>
      <p:sp>
        <p:nvSpPr>
          <p:cNvPr id="23" name="Rectangle 22">
            <a:extLst>
              <a:ext uri="{FF2B5EF4-FFF2-40B4-BE49-F238E27FC236}">
                <a16:creationId xmlns:a16="http://schemas.microsoft.com/office/drawing/2014/main" xmlns="" id="{A7D34237-C457-4E0E-9AF7-3A63207B8D7E}"/>
              </a:ext>
            </a:extLst>
          </p:cNvPr>
          <p:cNvSpPr/>
          <p:nvPr/>
        </p:nvSpPr>
        <p:spPr>
          <a:xfrm>
            <a:off x="2240927" y="1587088"/>
            <a:ext cx="5236505" cy="1443705"/>
          </a:xfrm>
          <a:prstGeom prst="rect">
            <a:avLst/>
          </a:prstGeom>
          <a:gradFill flip="none" rotWithShape="1">
            <a:gsLst>
              <a:gs pos="50000">
                <a:srgbClr val="789366"/>
              </a:gs>
              <a:gs pos="0">
                <a:srgbClr val="C4E1B1"/>
              </a:gs>
              <a:gs pos="100000">
                <a:srgbClr val="2C451B"/>
              </a:gs>
            </a:gsLst>
            <a:lin ang="0" scaled="1"/>
            <a:tileRect/>
          </a:gradFill>
          <a:ln w="28575" cap="flat" cmpd="sng" algn="ctr">
            <a:solidFill>
              <a:srgbClr val="2C451B"/>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xmlns="" id="{9CB232A4-55E0-429D-868F-3AD30F94E3C4}"/>
              </a:ext>
            </a:extLst>
          </p:cNvPr>
          <p:cNvSpPr/>
          <p:nvPr/>
        </p:nvSpPr>
        <p:spPr>
          <a:xfrm>
            <a:off x="5129382" y="1750475"/>
            <a:ext cx="2146632" cy="832903"/>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Data </a:t>
            </a:r>
            <a:b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Warehouses</a:t>
            </a:r>
          </a:p>
        </p:txBody>
      </p:sp>
      <p:sp>
        <p:nvSpPr>
          <p:cNvPr id="25" name="Rectangle 24">
            <a:extLst>
              <a:ext uri="{FF2B5EF4-FFF2-40B4-BE49-F238E27FC236}">
                <a16:creationId xmlns:a16="http://schemas.microsoft.com/office/drawing/2014/main" xmlns="" id="{8D431FA7-EB17-41E5-917F-0FCD269A7796}"/>
              </a:ext>
            </a:extLst>
          </p:cNvPr>
          <p:cNvSpPr/>
          <p:nvPr/>
        </p:nvSpPr>
        <p:spPr>
          <a:xfrm>
            <a:off x="2611839" y="1810042"/>
            <a:ext cx="2146632" cy="773336"/>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Transactional Databases</a:t>
            </a:r>
          </a:p>
        </p:txBody>
      </p:sp>
      <p:sp>
        <p:nvSpPr>
          <p:cNvPr id="26" name="Rectangle 25">
            <a:extLst>
              <a:ext uri="{FF2B5EF4-FFF2-40B4-BE49-F238E27FC236}">
                <a16:creationId xmlns:a16="http://schemas.microsoft.com/office/drawing/2014/main" xmlns="" id="{79F62CF1-00DA-4BD7-A350-CF7BBCC5F545}"/>
              </a:ext>
            </a:extLst>
          </p:cNvPr>
          <p:cNvSpPr/>
          <p:nvPr/>
        </p:nvSpPr>
        <p:spPr>
          <a:xfrm rot="16200000">
            <a:off x="1177463" y="1971053"/>
            <a:ext cx="1443704" cy="675776"/>
          </a:xfrm>
          <a:prstGeom prst="rect">
            <a:avLst/>
          </a:prstGeom>
          <a:solidFill>
            <a:srgbClr val="2C451B"/>
          </a:solidFill>
          <a:ln w="28575" cap="flat" cmpd="sng" algn="ctr">
            <a:solidFill>
              <a:srgbClr val="2C451B"/>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Relational Databases</a:t>
            </a:r>
          </a:p>
        </p:txBody>
      </p:sp>
      <p:sp>
        <p:nvSpPr>
          <p:cNvPr id="27" name="Rectangle 26">
            <a:extLst>
              <a:ext uri="{FF2B5EF4-FFF2-40B4-BE49-F238E27FC236}">
                <a16:creationId xmlns:a16="http://schemas.microsoft.com/office/drawing/2014/main" xmlns="" id="{AD8D1E04-084F-4E08-9191-4558761EDB1F}"/>
              </a:ext>
            </a:extLst>
          </p:cNvPr>
          <p:cNvSpPr/>
          <p:nvPr/>
        </p:nvSpPr>
        <p:spPr>
          <a:xfrm>
            <a:off x="2760545" y="877529"/>
            <a:ext cx="1922068" cy="3893576"/>
          </a:xfrm>
          <a:prstGeom prst="rect">
            <a:avLst/>
          </a:prstGeom>
          <a:noFill/>
          <a:ln w="28575" cap="flat" cmpd="sng" algn="ctr">
            <a:solidFill>
              <a:sysClr val="windowText" lastClr="000000"/>
            </a:solidFill>
            <a:prstDash val="lg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xmlns="" id="{843139EC-D5F1-4E92-BFE5-8FFA13658031}"/>
              </a:ext>
            </a:extLst>
          </p:cNvPr>
          <p:cNvSpPr/>
          <p:nvPr/>
        </p:nvSpPr>
        <p:spPr>
          <a:xfrm>
            <a:off x="5200493" y="877528"/>
            <a:ext cx="1922068" cy="589421"/>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Analytical </a:t>
            </a:r>
            <a:b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b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Needs</a:t>
            </a:r>
          </a:p>
        </p:txBody>
      </p:sp>
      <p:sp>
        <p:nvSpPr>
          <p:cNvPr id="30" name="Rectangle 29">
            <a:extLst>
              <a:ext uri="{FF2B5EF4-FFF2-40B4-BE49-F238E27FC236}">
                <a16:creationId xmlns:a16="http://schemas.microsoft.com/office/drawing/2014/main" xmlns="" id="{6DC6D3DB-FDCB-4739-850A-AD541D1EFB9C}"/>
              </a:ext>
            </a:extLst>
          </p:cNvPr>
          <p:cNvSpPr/>
          <p:nvPr/>
        </p:nvSpPr>
        <p:spPr>
          <a:xfrm>
            <a:off x="5200493" y="877529"/>
            <a:ext cx="1922068" cy="3893576"/>
          </a:xfrm>
          <a:prstGeom prst="rect">
            <a:avLst/>
          </a:prstGeom>
          <a:noFill/>
          <a:ln w="28575" cap="flat" cmpd="sng" algn="ctr">
            <a:solidFill>
              <a:sysClr val="windowText" lastClr="000000"/>
            </a:solidFill>
            <a:prstDash val="lg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6872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7"/>
                                        </p:tgtEl>
                                      </p:cBhvr>
                                    </p:animEffect>
                                    <p:set>
                                      <p:cBhvr>
                                        <p:cTn id="10" dur="1" fill="hold">
                                          <p:stCondLst>
                                            <p:cond delay="499"/>
                                          </p:stCondLst>
                                        </p:cTn>
                                        <p:tgtEl>
                                          <p:spTgt spid="2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0"/>
                                        </p:tgtEl>
                                      </p:cBhvr>
                                    </p:animEffect>
                                    <p:set>
                                      <p:cBhvr>
                                        <p:cTn id="13" dur="1" fill="hold">
                                          <p:stCondLst>
                                            <p:cond delay="499"/>
                                          </p:stCondLst>
                                        </p:cTn>
                                        <p:tgtEl>
                                          <p:spTgt spid="3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p:bldP spid="24" grpId="0"/>
      <p:bldP spid="25" grpId="0"/>
      <p:bldP spid="27" grpId="0" animBg="1"/>
      <p:bldP spid="29"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Heterogenous Data</a:t>
            </a:r>
          </a:p>
        </p:txBody>
      </p:sp>
      <p:pic>
        <p:nvPicPr>
          <p:cNvPr id="5" name="Picture 4">
            <a:extLst>
              <a:ext uri="{FF2B5EF4-FFF2-40B4-BE49-F238E27FC236}">
                <a16:creationId xmlns:a16="http://schemas.microsoft.com/office/drawing/2014/main" xmlns="" id="{6465A8BE-BFB5-4375-846A-28AF438CADBD}"/>
              </a:ext>
            </a:extLst>
          </p:cNvPr>
          <p:cNvPicPr>
            <a:picLocks noChangeAspect="1"/>
          </p:cNvPicPr>
          <p:nvPr/>
        </p:nvPicPr>
        <p:blipFill rotWithShape="1">
          <a:blip r:embed="rId3"/>
          <a:srcRect l="6793" b="853"/>
          <a:stretch/>
        </p:blipFill>
        <p:spPr>
          <a:xfrm>
            <a:off x="745066" y="990188"/>
            <a:ext cx="7488367" cy="16683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4175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xmlns="" id="{FDB84187-584B-4E9E-AA72-3CE1E9D32A44}"/>
              </a:ext>
            </a:extLst>
          </p:cNvPr>
          <p:cNvSpPr/>
          <p:nvPr/>
        </p:nvSpPr>
        <p:spPr bwMode="auto">
          <a:xfrm>
            <a:off x="68571" y="3866896"/>
            <a:ext cx="1426781" cy="82798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grpSp>
        <p:nvGrpSpPr>
          <p:cNvPr id="4" name="Group 3"/>
          <p:cNvGrpSpPr/>
          <p:nvPr/>
        </p:nvGrpSpPr>
        <p:grpSpPr>
          <a:xfrm>
            <a:off x="3628289" y="326803"/>
            <a:ext cx="5350789" cy="4687447"/>
            <a:chOff x="4835950" y="435312"/>
            <a:chExt cx="7135397" cy="6250816"/>
          </a:xfrm>
        </p:grpSpPr>
        <p:sp>
          <p:nvSpPr>
            <p:cNvPr id="181" name="Rectangle 180"/>
            <p:cNvSpPr/>
            <p:nvPr/>
          </p:nvSpPr>
          <p:spPr bwMode="auto">
            <a:xfrm>
              <a:off x="5140750" y="11270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180" name="Rectangle 179"/>
            <p:cNvSpPr/>
            <p:nvPr/>
          </p:nvSpPr>
          <p:spPr bwMode="auto">
            <a:xfrm>
              <a:off x="4988350" y="9746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179" name="Rectangle 178"/>
            <p:cNvSpPr/>
            <p:nvPr/>
          </p:nvSpPr>
          <p:spPr bwMode="auto">
            <a:xfrm>
              <a:off x="4835950" y="8222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91" name="TextBox 90"/>
            <p:cNvSpPr txBox="1"/>
            <p:nvPr/>
          </p:nvSpPr>
          <p:spPr>
            <a:xfrm>
              <a:off x="4861013" y="435312"/>
              <a:ext cx="6949388" cy="390547"/>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FFFFFF"/>
                  </a:solidFill>
                  <a:effectLst/>
                  <a:uLnTx/>
                  <a:uFillTx/>
                  <a:latin typeface="Segoe UI"/>
                  <a:ea typeface="+mn-ea"/>
                  <a:cs typeface="Segoe UI" pitchFamily="34" charset="0"/>
                </a:rPr>
                <a:t>Tables</a:t>
              </a:r>
            </a:p>
          </p:txBody>
        </p:sp>
      </p:grpSp>
      <p:grpSp>
        <p:nvGrpSpPr>
          <p:cNvPr id="5" name="Group 4"/>
          <p:cNvGrpSpPr/>
          <p:nvPr/>
        </p:nvGrpSpPr>
        <p:grpSpPr>
          <a:xfrm>
            <a:off x="3731117" y="696567"/>
            <a:ext cx="4937813" cy="3963949"/>
            <a:chOff x="4973072" y="928400"/>
            <a:chExt cx="6584685" cy="5286015"/>
          </a:xfrm>
        </p:grpSpPr>
        <p:sp>
          <p:nvSpPr>
            <p:cNvPr id="187" name="Rectangle 186"/>
            <p:cNvSpPr/>
            <p:nvPr/>
          </p:nvSpPr>
          <p:spPr>
            <a:xfrm>
              <a:off x="4973072" y="928400"/>
              <a:ext cx="6584685" cy="2613711"/>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89" name="Rectangle 188"/>
            <p:cNvSpPr/>
            <p:nvPr/>
          </p:nvSpPr>
          <p:spPr>
            <a:xfrm>
              <a:off x="4973072" y="3681028"/>
              <a:ext cx="6584685" cy="2533387"/>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292" name="TextBox 291"/>
            <p:cNvSpPr txBox="1"/>
            <p:nvPr/>
          </p:nvSpPr>
          <p:spPr>
            <a:xfrm>
              <a:off x="10175875" y="5408920"/>
              <a:ext cx="1250491" cy="400426"/>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Partition</a:t>
              </a:r>
            </a:p>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B</a:t>
              </a:r>
            </a:p>
          </p:txBody>
        </p:sp>
        <p:sp>
          <p:nvSpPr>
            <p:cNvPr id="178" name="TextBox 177"/>
            <p:cNvSpPr txBox="1"/>
            <p:nvPr/>
          </p:nvSpPr>
          <p:spPr>
            <a:xfrm>
              <a:off x="10244697" y="2691204"/>
              <a:ext cx="1250491" cy="400426"/>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Partition</a:t>
              </a:r>
            </a:p>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A</a:t>
              </a:r>
            </a:p>
          </p:txBody>
        </p:sp>
      </p:grpSp>
      <p:grpSp>
        <p:nvGrpSpPr>
          <p:cNvPr id="7" name="Group 6"/>
          <p:cNvGrpSpPr/>
          <p:nvPr/>
        </p:nvGrpSpPr>
        <p:grpSpPr>
          <a:xfrm>
            <a:off x="3801389" y="826377"/>
            <a:ext cx="4820619" cy="3751721"/>
            <a:chOff x="5066785" y="1101504"/>
            <a:chExt cx="6428403" cy="5003004"/>
          </a:xfrm>
        </p:grpSpPr>
        <p:sp>
          <p:nvSpPr>
            <p:cNvPr id="321" name="Rectangle 320"/>
            <p:cNvSpPr/>
            <p:nvPr/>
          </p:nvSpPr>
          <p:spPr>
            <a:xfrm>
              <a:off x="5066785" y="1101504"/>
              <a:ext cx="6416525"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14" name="Rectangle 113"/>
            <p:cNvSpPr/>
            <p:nvPr/>
          </p:nvSpPr>
          <p:spPr>
            <a:xfrm>
              <a:off x="5078664" y="2311550"/>
              <a:ext cx="5097212"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35" name="Rectangle 134"/>
            <p:cNvSpPr/>
            <p:nvPr/>
          </p:nvSpPr>
          <p:spPr>
            <a:xfrm>
              <a:off x="5078663" y="3783318"/>
              <a:ext cx="6416525"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56" name="Rectangle 155"/>
            <p:cNvSpPr/>
            <p:nvPr/>
          </p:nvSpPr>
          <p:spPr>
            <a:xfrm>
              <a:off x="5078663" y="5003634"/>
              <a:ext cx="3634778"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grpSp>
      <p:grpSp>
        <p:nvGrpSpPr>
          <p:cNvPr id="9" name="Group 8"/>
          <p:cNvGrpSpPr/>
          <p:nvPr/>
        </p:nvGrpSpPr>
        <p:grpSpPr>
          <a:xfrm>
            <a:off x="3890074" y="955099"/>
            <a:ext cx="4632927" cy="3532598"/>
            <a:chOff x="5185049" y="1273159"/>
            <a:chExt cx="6178113" cy="4710799"/>
          </a:xfrm>
        </p:grpSpPr>
        <p:sp>
          <p:nvSpPr>
            <p:cNvPr id="322" name="Rectangle 321"/>
            <p:cNvSpPr/>
            <p:nvPr/>
          </p:nvSpPr>
          <p:spPr bwMode="auto">
            <a:xfrm>
              <a:off x="6328149" y="1273159"/>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24" name="Rectangle 323"/>
            <p:cNvSpPr/>
            <p:nvPr/>
          </p:nvSpPr>
          <p:spPr bwMode="auto">
            <a:xfrm>
              <a:off x="9103992" y="1273159"/>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28" name="Rectangle 327"/>
            <p:cNvSpPr/>
            <p:nvPr/>
          </p:nvSpPr>
          <p:spPr bwMode="auto">
            <a:xfrm>
              <a:off x="7716263" y="1273159"/>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31" name="Rectangle 330"/>
            <p:cNvSpPr/>
            <p:nvPr/>
          </p:nvSpPr>
          <p:spPr bwMode="auto">
            <a:xfrm>
              <a:off x="10163997" y="1273159"/>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411" name="Rectangle 410"/>
            <p:cNvSpPr/>
            <p:nvPr/>
          </p:nvSpPr>
          <p:spPr bwMode="auto">
            <a:xfrm>
              <a:off x="5750251" y="1273159"/>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412" name="Rectangle 411"/>
            <p:cNvSpPr/>
            <p:nvPr/>
          </p:nvSpPr>
          <p:spPr bwMode="auto">
            <a:xfrm>
              <a:off x="5185049" y="1274830"/>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15" name="Rectangle 114"/>
            <p:cNvSpPr/>
            <p:nvPr/>
          </p:nvSpPr>
          <p:spPr bwMode="auto">
            <a:xfrm>
              <a:off x="6340027" y="2483205"/>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17" name="Rectangle 116"/>
            <p:cNvSpPr/>
            <p:nvPr/>
          </p:nvSpPr>
          <p:spPr bwMode="auto">
            <a:xfrm>
              <a:off x="9115870" y="2483205"/>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1" name="Rectangle 120"/>
            <p:cNvSpPr/>
            <p:nvPr/>
          </p:nvSpPr>
          <p:spPr bwMode="auto">
            <a:xfrm>
              <a:off x="7728141" y="2483205"/>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7" name="Rectangle 126"/>
            <p:cNvSpPr/>
            <p:nvPr/>
          </p:nvSpPr>
          <p:spPr bwMode="auto">
            <a:xfrm>
              <a:off x="5762129" y="2483205"/>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9" name="Rectangle 128"/>
            <p:cNvSpPr/>
            <p:nvPr/>
          </p:nvSpPr>
          <p:spPr bwMode="auto">
            <a:xfrm>
              <a:off x="5196927" y="2484876"/>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36" name="Rectangle 135"/>
            <p:cNvSpPr/>
            <p:nvPr/>
          </p:nvSpPr>
          <p:spPr bwMode="auto">
            <a:xfrm>
              <a:off x="6340027" y="3954973"/>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38" name="Rectangle 137"/>
            <p:cNvSpPr/>
            <p:nvPr/>
          </p:nvSpPr>
          <p:spPr bwMode="auto">
            <a:xfrm>
              <a:off x="9115870" y="3954973"/>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2" name="Rectangle 141"/>
            <p:cNvSpPr/>
            <p:nvPr/>
          </p:nvSpPr>
          <p:spPr bwMode="auto">
            <a:xfrm>
              <a:off x="7728141" y="3954973"/>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5" name="Rectangle 144"/>
            <p:cNvSpPr/>
            <p:nvPr/>
          </p:nvSpPr>
          <p:spPr bwMode="auto">
            <a:xfrm>
              <a:off x="10175875" y="3954973"/>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8" name="Rectangle 147"/>
            <p:cNvSpPr/>
            <p:nvPr/>
          </p:nvSpPr>
          <p:spPr bwMode="auto">
            <a:xfrm>
              <a:off x="5762129" y="3954973"/>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50" name="Rectangle 149"/>
            <p:cNvSpPr/>
            <p:nvPr/>
          </p:nvSpPr>
          <p:spPr bwMode="auto">
            <a:xfrm>
              <a:off x="5196927" y="3956644"/>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59" name="Rectangle 158"/>
            <p:cNvSpPr/>
            <p:nvPr/>
          </p:nvSpPr>
          <p:spPr bwMode="auto">
            <a:xfrm>
              <a:off x="6325580" y="5156105"/>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66" name="Rectangle 165"/>
            <p:cNvSpPr/>
            <p:nvPr/>
          </p:nvSpPr>
          <p:spPr bwMode="auto">
            <a:xfrm>
              <a:off x="7385585" y="5156105"/>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69" name="Rectangle 168"/>
            <p:cNvSpPr/>
            <p:nvPr/>
          </p:nvSpPr>
          <p:spPr bwMode="auto">
            <a:xfrm>
              <a:off x="5762128" y="5156105"/>
              <a:ext cx="483289" cy="82618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71" name="Rectangle 170"/>
            <p:cNvSpPr/>
            <p:nvPr/>
          </p:nvSpPr>
          <p:spPr bwMode="auto">
            <a:xfrm>
              <a:off x="5196926" y="5157776"/>
              <a:ext cx="483289" cy="82618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grpSp>
      <p:grpSp>
        <p:nvGrpSpPr>
          <p:cNvPr id="8" name="Group 7"/>
          <p:cNvGrpSpPr/>
          <p:nvPr/>
        </p:nvGrpSpPr>
        <p:grpSpPr>
          <a:xfrm>
            <a:off x="915694" y="3482668"/>
            <a:ext cx="1387884" cy="300052"/>
            <a:chOff x="153752" y="4479623"/>
            <a:chExt cx="1850774" cy="400126"/>
          </a:xfrm>
        </p:grpSpPr>
        <p:sp>
          <p:nvSpPr>
            <p:cNvPr id="101" name="Rectangle 100"/>
            <p:cNvSpPr/>
            <p:nvPr/>
          </p:nvSpPr>
          <p:spPr>
            <a:xfrm>
              <a:off x="153752" y="4529550"/>
              <a:ext cx="468052" cy="283023"/>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Segoe UI" pitchFamily="34" charset="0"/>
                <a:cs typeface="Segoe UI" pitchFamily="34" charset="0"/>
              </a:endParaRPr>
            </a:p>
          </p:txBody>
        </p:sp>
        <p:sp>
          <p:nvSpPr>
            <p:cNvPr id="98" name="TextBox 97"/>
            <p:cNvSpPr txBox="1"/>
            <p:nvPr/>
          </p:nvSpPr>
          <p:spPr>
            <a:xfrm>
              <a:off x="768848" y="4479623"/>
              <a:ext cx="1235678" cy="400126"/>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“Entity”</a:t>
              </a:r>
            </a:p>
          </p:txBody>
        </p:sp>
      </p:grpSp>
      <p:grpSp>
        <p:nvGrpSpPr>
          <p:cNvPr id="11" name="Group 10"/>
          <p:cNvGrpSpPr/>
          <p:nvPr/>
        </p:nvGrpSpPr>
        <p:grpSpPr>
          <a:xfrm>
            <a:off x="138750" y="1154946"/>
            <a:ext cx="4504730" cy="3538228"/>
            <a:chOff x="182571" y="1539660"/>
            <a:chExt cx="6007159" cy="4718306"/>
          </a:xfrm>
        </p:grpSpPr>
        <p:sp>
          <p:nvSpPr>
            <p:cNvPr id="96" name="TextBox 95"/>
            <p:cNvSpPr txBox="1"/>
            <p:nvPr/>
          </p:nvSpPr>
          <p:spPr>
            <a:xfrm>
              <a:off x="712015" y="5857840"/>
              <a:ext cx="1235679" cy="400126"/>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Row</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7" name="Rounded Rectangle 406"/>
            <p:cNvSpPr/>
            <p:nvPr/>
          </p:nvSpPr>
          <p:spPr>
            <a:xfrm>
              <a:off x="182571" y="5932415"/>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Arial"/>
                <a:ea typeface="+mn-ea"/>
                <a:cs typeface="+mn-cs"/>
              </a:endParaRPr>
            </a:p>
          </p:txBody>
        </p:sp>
        <p:sp>
          <p:nvSpPr>
            <p:cNvPr id="334" name="Rounded Rectangle 333"/>
            <p:cNvSpPr/>
            <p:nvPr/>
          </p:nvSpPr>
          <p:spPr>
            <a:xfrm>
              <a:off x="5833716" y="1539660"/>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1</a:t>
              </a:r>
            </a:p>
          </p:txBody>
        </p:sp>
        <p:sp>
          <p:nvSpPr>
            <p:cNvPr id="128" name="Rounded Rectangle 127"/>
            <p:cNvSpPr/>
            <p:nvPr/>
          </p:nvSpPr>
          <p:spPr>
            <a:xfrm>
              <a:off x="5845594" y="2749706"/>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sp>
          <p:nvSpPr>
            <p:cNvPr id="149" name="Rounded Rectangle 148"/>
            <p:cNvSpPr/>
            <p:nvPr/>
          </p:nvSpPr>
          <p:spPr>
            <a:xfrm>
              <a:off x="5845594" y="4221474"/>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1</a:t>
              </a:r>
            </a:p>
          </p:txBody>
        </p:sp>
        <p:sp>
          <p:nvSpPr>
            <p:cNvPr id="170" name="Rounded Rectangle 169"/>
            <p:cNvSpPr/>
            <p:nvPr/>
          </p:nvSpPr>
          <p:spPr>
            <a:xfrm>
              <a:off x="5845593" y="5441790"/>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grpSp>
      <p:grpSp>
        <p:nvGrpSpPr>
          <p:cNvPr id="10" name="Group 9"/>
          <p:cNvGrpSpPr/>
          <p:nvPr/>
        </p:nvGrpSpPr>
        <p:grpSpPr>
          <a:xfrm>
            <a:off x="144948" y="1157078"/>
            <a:ext cx="4060060" cy="3197535"/>
            <a:chOff x="190837" y="1542501"/>
            <a:chExt cx="5414181" cy="4263985"/>
          </a:xfrm>
        </p:grpSpPr>
        <p:sp>
          <p:nvSpPr>
            <p:cNvPr id="95" name="TextBox 94"/>
            <p:cNvSpPr txBox="1"/>
            <p:nvPr/>
          </p:nvSpPr>
          <p:spPr>
            <a:xfrm>
              <a:off x="712019" y="5406360"/>
              <a:ext cx="1187687" cy="400126"/>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Partition</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8" name="Rounded Rectangle 407"/>
            <p:cNvSpPr/>
            <p:nvPr/>
          </p:nvSpPr>
          <p:spPr>
            <a:xfrm>
              <a:off x="190837" y="5487735"/>
              <a:ext cx="344136" cy="283422"/>
            </a:xfrm>
            <a:prstGeom prst="roundRect">
              <a:avLst/>
            </a:prstGeom>
            <a:solidFill>
              <a:srgbClr val="71A100"/>
            </a:solidFill>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Arial"/>
                <a:ea typeface="+mn-ea"/>
                <a:cs typeface="+mn-cs"/>
              </a:endParaRPr>
            </a:p>
          </p:txBody>
        </p:sp>
        <p:sp>
          <p:nvSpPr>
            <p:cNvPr id="335" name="Rounded Rectangle 334"/>
            <p:cNvSpPr/>
            <p:nvPr/>
          </p:nvSpPr>
          <p:spPr>
            <a:xfrm>
              <a:off x="5249004" y="1542501"/>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A</a:t>
              </a:r>
            </a:p>
          </p:txBody>
        </p:sp>
        <p:sp>
          <p:nvSpPr>
            <p:cNvPr id="130" name="Rounded Rectangle 129"/>
            <p:cNvSpPr/>
            <p:nvPr/>
          </p:nvSpPr>
          <p:spPr>
            <a:xfrm>
              <a:off x="5260882" y="2752547"/>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A</a:t>
              </a:r>
            </a:p>
          </p:txBody>
        </p:sp>
        <p:sp>
          <p:nvSpPr>
            <p:cNvPr id="151" name="Rounded Rectangle 150"/>
            <p:cNvSpPr/>
            <p:nvPr/>
          </p:nvSpPr>
          <p:spPr>
            <a:xfrm>
              <a:off x="5260882" y="4224315"/>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sp>
          <p:nvSpPr>
            <p:cNvPr id="172" name="Rounded Rectangle 171"/>
            <p:cNvSpPr/>
            <p:nvPr/>
          </p:nvSpPr>
          <p:spPr>
            <a:xfrm>
              <a:off x="5260881" y="5444631"/>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grpSp>
      <p:grpSp>
        <p:nvGrpSpPr>
          <p:cNvPr id="3" name="Group 2"/>
          <p:cNvGrpSpPr/>
          <p:nvPr/>
        </p:nvGrpSpPr>
        <p:grpSpPr>
          <a:xfrm>
            <a:off x="3607102" y="326803"/>
            <a:ext cx="5454887" cy="4755871"/>
            <a:chOff x="4654252" y="109968"/>
            <a:chExt cx="7427662" cy="6667405"/>
          </a:xfrm>
        </p:grpSpPr>
        <p:sp>
          <p:nvSpPr>
            <p:cNvPr id="124" name="TextBox 123"/>
            <p:cNvSpPr txBox="1"/>
            <p:nvPr/>
          </p:nvSpPr>
          <p:spPr>
            <a:xfrm>
              <a:off x="4654252" y="109968"/>
              <a:ext cx="7417298" cy="327207"/>
            </a:xfrm>
            <a:prstGeom prst="rect">
              <a:avLst/>
            </a:prstGeom>
            <a:noFill/>
          </p:spPr>
          <p:txBody>
            <a:bodyPr wrap="square" rtlCol="0">
              <a:spAutoFit/>
            </a:bodyPr>
            <a:lstStyle/>
            <a:p>
              <a:pPr marL="0" marR="0" lvl="0" indent="0" algn="ctr" defTabSz="685828" rtl="0" eaLnBrk="1" fontAlgn="auto" latinLnBrk="0" hangingPunct="1">
                <a:lnSpc>
                  <a:spcPts val="1125"/>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Key/Value Store</a:t>
              </a:r>
              <a:endParaRPr kumimoji="0" lang="en-US" sz="1350" b="1"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5" name="Rectangle 124"/>
            <p:cNvSpPr/>
            <p:nvPr/>
          </p:nvSpPr>
          <p:spPr bwMode="auto">
            <a:xfrm>
              <a:off x="4683481" y="435313"/>
              <a:ext cx="7398433" cy="6342060"/>
            </a:xfrm>
            <a:prstGeom prst="rect">
              <a:avLst/>
            </a:prstGeom>
            <a:noFill/>
            <a:ln w="19050" cap="flat" cmpd="sng" algn="ctr">
              <a:solidFill>
                <a:schemeClr val="tx1"/>
              </a:solidFill>
              <a:prstDash val="sysDot"/>
              <a:round/>
              <a:headEnd type="none" w="med" len="med"/>
              <a:tailEnd type="none" w="med" len="med"/>
            </a:ln>
            <a:effectLst/>
          </p:spPr>
          <p:txBody>
            <a:bodyPr vert="horz" wrap="none" lIns="68558" tIns="34279" rIns="68558" bIns="34279" numCol="1" rtlCol="0" anchor="ctr" anchorCtr="0" compatLnSpc="1">
              <a:prstTxWarp prst="textNoShape">
                <a:avLst/>
              </a:prstTxWarp>
              <a:noAutofit/>
            </a:bodyPr>
            <a:lstStyle/>
            <a:p>
              <a:pPr marL="0" marR="0" lvl="0" indent="0" algn="ctr" defTabSz="5142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Segoe UI" pitchFamily="34" charset="0"/>
                </a:rPr>
                <a:t> </a:t>
              </a:r>
            </a:p>
          </p:txBody>
        </p:sp>
      </p:grpSp>
      <p:sp>
        <p:nvSpPr>
          <p:cNvPr id="20" name="Rectangle 19"/>
          <p:cNvSpPr/>
          <p:nvPr/>
        </p:nvSpPr>
        <p:spPr bwMode="auto">
          <a:xfrm>
            <a:off x="3898980" y="904405"/>
            <a:ext cx="793639" cy="679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rPr>
              <a:t>Key</a:t>
            </a:r>
          </a:p>
        </p:txBody>
      </p:sp>
      <p:sp>
        <p:nvSpPr>
          <p:cNvPr id="132" name="Rectangle 131"/>
          <p:cNvSpPr/>
          <p:nvPr/>
        </p:nvSpPr>
        <p:spPr bwMode="auto">
          <a:xfrm>
            <a:off x="4738922" y="916225"/>
            <a:ext cx="3827876" cy="67968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rPr>
              <a:t>Value</a:t>
            </a:r>
          </a:p>
        </p:txBody>
      </p:sp>
      <p:sp>
        <p:nvSpPr>
          <p:cNvPr id="158" name="Title 1">
            <a:extLst>
              <a:ext uri="{FF2B5EF4-FFF2-40B4-BE49-F238E27FC236}">
                <a16:creationId xmlns:a16="http://schemas.microsoft.com/office/drawing/2014/main" xmlns="" id="{BED09CD2-EAC7-4161-9083-74BD603EA3A0}"/>
              </a:ext>
            </a:extLst>
          </p:cNvPr>
          <p:cNvSpPr txBox="1">
            <a:spLocks/>
          </p:cNvSpPr>
          <p:nvPr/>
        </p:nvSpPr>
        <p:spPr>
          <a:xfrm>
            <a:off x="1" y="0"/>
            <a:ext cx="9139382" cy="589421"/>
          </a:xfrm>
          <a:prstGeom prst="rect">
            <a:avLst/>
          </a:prstGeom>
          <a:solidFill>
            <a:srgbClr val="000000"/>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algn="l" rtl="0" eaLnBrk="1" fontAlgn="base" hangingPunct="1">
              <a:spcBef>
                <a:spcPct val="0"/>
              </a:spcBef>
              <a:spcAft>
                <a:spcPct val="0"/>
              </a:spcAft>
              <a:defRPr lang="en-US" sz="4000" b="0" i="0" cap="none" spc="0">
                <a:ln>
                  <a:noFill/>
                </a:ln>
                <a:solidFill>
                  <a:schemeClr val="bg2"/>
                </a:solidFill>
                <a:effectLst/>
                <a:latin typeface="Franklin Gothic Book" panose="020B0503020102020204" pitchFamily="34" charset="0"/>
                <a:ea typeface="Tahoma" panose="020B0604030504040204" pitchFamily="34" charset="0"/>
                <a:cs typeface="Segoe UI Light" panose="020B0502040204020203" pitchFamily="34" charset="0"/>
              </a:defRPr>
            </a:lvl1pPr>
            <a:lvl2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2pPr>
            <a:lvl3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3pPr>
            <a:lvl4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4pPr>
            <a:lvl5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5pPr>
            <a:lvl6pPr marL="4572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6pPr>
            <a:lvl7pPr marL="9144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7pPr>
            <a:lvl8pPr marL="13716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8pPr>
            <a:lvl9pPr marL="18288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FFFFFF"/>
                </a:solidFill>
                <a:effectLst/>
                <a:uLnTx/>
                <a:uFillTx/>
                <a:latin typeface="Franklin Gothic Book" panose="020B0503020102020204" pitchFamily="34" charset="0"/>
                <a:ea typeface="Tahoma" panose="020B0604030504040204" pitchFamily="34" charset="0"/>
                <a:cs typeface="Segoe UI Light" panose="020B0502040204020203" pitchFamily="34" charset="0"/>
              </a:rPr>
              <a:t>Key-Value Stores (or Databases)</a:t>
            </a:r>
            <a:endParaRPr kumimoji="0" lang="en-US" sz="4000" b="0" i="0" u="none" strike="noStrike" kern="0" cap="none" spc="0" normalizeH="0" baseline="0" noProof="0" dirty="0">
              <a:ln>
                <a:noFill/>
              </a:ln>
              <a:solidFill>
                <a:srgbClr val="FFFFFF"/>
              </a:solidFill>
              <a:effectLst/>
              <a:uLnTx/>
              <a:uFillTx/>
              <a:latin typeface="Franklin Gothic Book" panose="020B0503020102020204" pitchFamily="34" charset="0"/>
              <a:ea typeface="Tahoma" panose="020B0604030504040204" pitchFamily="34" charset="0"/>
              <a:cs typeface="Segoe UI Light" panose="020B0502040204020203" pitchFamily="34" charset="0"/>
            </a:endParaRPr>
          </a:p>
        </p:txBody>
      </p:sp>
      <p:sp>
        <p:nvSpPr>
          <p:cNvPr id="161" name="Rectangle 160">
            <a:extLst>
              <a:ext uri="{FF2B5EF4-FFF2-40B4-BE49-F238E27FC236}">
                <a16:creationId xmlns:a16="http://schemas.microsoft.com/office/drawing/2014/main" xmlns="" id="{D16E7F86-79BD-4705-A81F-9D9AA9BFB514}"/>
              </a:ext>
            </a:extLst>
          </p:cNvPr>
          <p:cNvSpPr/>
          <p:nvPr/>
        </p:nvSpPr>
        <p:spPr>
          <a:xfrm>
            <a:off x="1774452" y="3866894"/>
            <a:ext cx="1242348" cy="826279"/>
          </a:xfrm>
          <a:prstGeom prst="rect">
            <a:avLst/>
          </a:prstGeom>
          <a:ln>
            <a:headEnd type="none" w="lg" len="lg"/>
            <a:tailEnd type="stealth" w="lg" len="lg"/>
          </a:ln>
        </p:spPr>
        <p:style>
          <a:lnRef idx="1">
            <a:schemeClr val="accent3"/>
          </a:lnRef>
          <a:fillRef idx="3">
            <a:schemeClr val="accent3"/>
          </a:fillRef>
          <a:effectRef idx="2">
            <a:schemeClr val="accent3"/>
          </a:effectRef>
          <a:fontRef idx="minor">
            <a:schemeClr val="lt1"/>
          </a:fontRef>
        </p:style>
        <p:txBody>
          <a:bodyPr wrap="none" lIns="91412" tIns="45705" rIns="91412" bIns="45705" rtlCol="0" anchor="ctr">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Segoe UI" pitchFamily="34" charset="0"/>
                <a:cs typeface="Segoe UI" pitchFamily="34" charset="0"/>
              </a:rPr>
              <a:t>Value…</a:t>
            </a: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164" name="TextBox 163">
            <a:extLst>
              <a:ext uri="{FF2B5EF4-FFF2-40B4-BE49-F238E27FC236}">
                <a16:creationId xmlns:a16="http://schemas.microsoft.com/office/drawing/2014/main" xmlns="" id="{96967727-2C46-4149-AE79-1D6F4699B43D}"/>
              </a:ext>
            </a:extLst>
          </p:cNvPr>
          <p:cNvSpPr txBox="1"/>
          <p:nvPr/>
        </p:nvSpPr>
        <p:spPr>
          <a:xfrm>
            <a:off x="246199" y="3829957"/>
            <a:ext cx="890639" cy="300052"/>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Key…</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5157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20" grpId="0" animBg="1"/>
      <p:bldP spid="132" grpId="0" animBg="1"/>
      <p:bldP spid="161" grpId="0" animBg="1"/>
      <p:bldP spid="1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B429D33-900E-4883-B731-750337BED291}"/>
              </a:ext>
            </a:extLst>
          </p:cNvPr>
          <p:cNvSpPr txBox="1"/>
          <p:nvPr/>
        </p:nvSpPr>
        <p:spPr bwMode="auto">
          <a:xfrm>
            <a:off x="849600" y="998961"/>
            <a:ext cx="7480800" cy="1692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p:txBody>
      </p:sp>
      <p:graphicFrame>
        <p:nvGraphicFramePr>
          <p:cNvPr id="4" name="Table 3">
            <a:extLst>
              <a:ext uri="{FF2B5EF4-FFF2-40B4-BE49-F238E27FC236}">
                <a16:creationId xmlns:a16="http://schemas.microsoft.com/office/drawing/2014/main" xmlns="" id="{5DCB33F8-50E5-4F6C-8A3E-E80DCF9F13BD}"/>
              </a:ext>
            </a:extLst>
          </p:cNvPr>
          <p:cNvGraphicFramePr>
            <a:graphicFrameLocks noGrp="1"/>
          </p:cNvGraphicFramePr>
          <p:nvPr>
            <p:extLst/>
          </p:nvPr>
        </p:nvGraphicFramePr>
        <p:xfrm>
          <a:off x="285549" y="840690"/>
          <a:ext cx="8422224" cy="3530600"/>
        </p:xfrm>
        <a:graphic>
          <a:graphicData uri="http://schemas.openxmlformats.org/drawingml/2006/table">
            <a:tbl>
              <a:tblPr firstRow="1" bandRow="1">
                <a:tableStyleId>{7E9639D4-E3E2-4D34-9284-5A2195B3D0D7}</a:tableStyleId>
              </a:tblPr>
              <a:tblGrid>
                <a:gridCol w="2231148">
                  <a:extLst>
                    <a:ext uri="{9D8B030D-6E8A-4147-A177-3AD203B41FA5}">
                      <a16:colId xmlns:a16="http://schemas.microsoft.com/office/drawing/2014/main" xmlns="" val="1963293680"/>
                    </a:ext>
                  </a:extLst>
                </a:gridCol>
                <a:gridCol w="6191076">
                  <a:extLst>
                    <a:ext uri="{9D8B030D-6E8A-4147-A177-3AD203B41FA5}">
                      <a16:colId xmlns:a16="http://schemas.microsoft.com/office/drawing/2014/main" xmlns="" val="1536262231"/>
                    </a:ext>
                  </a:extLst>
                </a:gridCol>
              </a:tblGrid>
              <a:tr h="25225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2000" b="1" kern="1200" dirty="0">
                          <a:solidFill>
                            <a:schemeClr val="tx1"/>
                          </a:solidFill>
                          <a:latin typeface="+mn-lt"/>
                          <a:ea typeface="+mn-ea"/>
                          <a:cs typeface="+mn-cs"/>
                        </a:rPr>
                        <a:t>Key-Value Stores (or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8CB9D6"/>
                    </a:solidFill>
                  </a:tcPr>
                </a:tc>
                <a:extLst>
                  <a:ext uri="{0D108BD9-81ED-4DB2-BD59-A6C34878D82A}">
                    <a16:rowId xmlns:a16="http://schemas.microsoft.com/office/drawing/2014/main" xmlns="" val="570605725"/>
                  </a:ext>
                </a:extLst>
              </a:tr>
              <a:tr h="370840">
                <a:tc>
                  <a:txBody>
                    <a:bodyPr/>
                    <a:lstStyle/>
                    <a:p>
                      <a:r>
                        <a:rPr lang="en-US" sz="1400" b="1" dirty="0"/>
                        <a:t>Storage Constructs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Partitions</a:t>
                      </a:r>
                    </a:p>
                    <a:p>
                      <a:r>
                        <a:rPr lang="en-US" sz="1200" dirty="0"/>
                        <a:t>Keys (made up of partition and row location)</a:t>
                      </a:r>
                    </a:p>
                    <a:p>
                      <a:r>
                        <a:rPr lang="en-US" sz="1200" dirty="0"/>
                        <a:t>Values (all data stored for that entity)</a:t>
                      </a:r>
                    </a:p>
                    <a:p>
                      <a:r>
                        <a:rPr lang="en-US" sz="1200" dirty="0"/>
                        <a:t>Schema Not Specified in Advance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854614116"/>
                  </a:ext>
                </a:extLst>
              </a:tr>
              <a:tr h="370840">
                <a:tc>
                  <a:txBody>
                    <a:bodyPr/>
                    <a:lstStyle/>
                    <a:p>
                      <a:r>
                        <a:rPr lang="en-US" sz="1400" b="1" dirty="0"/>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59899518"/>
                  </a:ext>
                </a:extLst>
              </a:tr>
              <a:tr h="370840">
                <a:tc>
                  <a:txBody>
                    <a:bodyPr/>
                    <a:lstStyle/>
                    <a:p>
                      <a:r>
                        <a:rPr lang="en-US" sz="1400" b="1" dirty="0"/>
                        <a:t>Optimal Max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PB-level</a:t>
                      </a:r>
                      <a:br>
                        <a:rPr lang="en-US" sz="1200" dirty="0"/>
                      </a:br>
                      <a:r>
                        <a:rPr lang="en-US" sz="1200" dirty="0"/>
                        <a:t>“Scale-Out” possible via distributed data (thanks to partitions)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06849190"/>
                  </a:ext>
                </a:extLst>
              </a:tr>
              <a:tr h="370840">
                <a:tc>
                  <a:txBody>
                    <a:bodyPr/>
                    <a:lstStyle/>
                    <a:p>
                      <a:r>
                        <a:rPr lang="en-US" sz="1400" b="1" dirty="0"/>
                        <a:t>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5976965"/>
                  </a:ext>
                </a:extLst>
              </a:tr>
              <a:tr h="370840">
                <a:tc>
                  <a:txBody>
                    <a:bodyPr/>
                    <a:lstStyle/>
                    <a:p>
                      <a:r>
                        <a:rPr lang="en-US" sz="1400" b="1" dirty="0"/>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661744790"/>
                  </a:ext>
                </a:extLst>
              </a:tr>
              <a:tr h="370840">
                <a:tc>
                  <a:txBody>
                    <a:bodyPr/>
                    <a:lstStyle/>
                    <a:p>
                      <a:r>
                        <a:rPr lang="en-US" sz="1400" b="1" dirty="0"/>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89343455"/>
                  </a:ext>
                </a:extLst>
              </a:tr>
              <a:tr h="370840">
                <a:tc>
                  <a:txBody>
                    <a:bodyPr/>
                    <a:lstStyle/>
                    <a:p>
                      <a:r>
                        <a:rPr lang="en-US" sz="1400" b="1" dirty="0"/>
                        <a:t>Good Example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706044"/>
                  </a:ext>
                </a:extLst>
              </a:tr>
            </a:tbl>
          </a:graphicData>
        </a:graphic>
      </p:graphicFrame>
      <p:sp>
        <p:nvSpPr>
          <p:cNvPr id="10" name="Title 1">
            <a:extLst>
              <a:ext uri="{FF2B5EF4-FFF2-40B4-BE49-F238E27FC236}">
                <a16:creationId xmlns:a16="http://schemas.microsoft.com/office/drawing/2014/main" xmlns="" id="{1D0C137F-9F6F-429E-8E09-0D435DD269CC}"/>
              </a:ext>
            </a:extLst>
          </p:cNvPr>
          <p:cNvSpPr>
            <a:spLocks noGrp="1"/>
          </p:cNvSpPr>
          <p:nvPr>
            <p:ph type="title"/>
          </p:nvPr>
        </p:nvSpPr>
        <p:spPr>
          <a:xfrm>
            <a:off x="0" y="0"/>
            <a:ext cx="9139238" cy="588963"/>
          </a:xfrm>
        </p:spPr>
        <p:txBody>
          <a:bodyPr/>
          <a:lstStyle/>
          <a:p>
            <a:r>
              <a:rPr lang="en-US" dirty="0"/>
              <a:t>Summary of Data Model Traits</a:t>
            </a:r>
          </a:p>
        </p:txBody>
      </p:sp>
    </p:spTree>
    <p:extLst>
      <p:ext uri="{BB962C8B-B14F-4D97-AF65-F5344CB8AC3E}">
        <p14:creationId xmlns:p14="http://schemas.microsoft.com/office/powerpoint/2010/main" val="3301965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628289" y="326803"/>
            <a:ext cx="5350789" cy="4687447"/>
            <a:chOff x="4835950" y="435312"/>
            <a:chExt cx="7135397" cy="6250816"/>
          </a:xfrm>
        </p:grpSpPr>
        <p:sp>
          <p:nvSpPr>
            <p:cNvPr id="181" name="Rectangle 180"/>
            <p:cNvSpPr/>
            <p:nvPr/>
          </p:nvSpPr>
          <p:spPr bwMode="auto">
            <a:xfrm>
              <a:off x="5140750" y="11270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180" name="Rectangle 179"/>
            <p:cNvSpPr/>
            <p:nvPr/>
          </p:nvSpPr>
          <p:spPr bwMode="auto">
            <a:xfrm>
              <a:off x="4988350" y="9746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179" name="Rectangle 178"/>
            <p:cNvSpPr/>
            <p:nvPr/>
          </p:nvSpPr>
          <p:spPr bwMode="auto">
            <a:xfrm>
              <a:off x="4835950" y="8222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91" name="TextBox 90"/>
            <p:cNvSpPr txBox="1"/>
            <p:nvPr/>
          </p:nvSpPr>
          <p:spPr>
            <a:xfrm>
              <a:off x="4861013" y="435312"/>
              <a:ext cx="6949388" cy="390547"/>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FFFFFF"/>
                  </a:solidFill>
                  <a:effectLst/>
                  <a:uLnTx/>
                  <a:uFillTx/>
                  <a:latin typeface="Segoe UI"/>
                  <a:ea typeface="+mn-ea"/>
                  <a:cs typeface="Segoe UI" pitchFamily="34" charset="0"/>
                </a:rPr>
                <a:t>Tables</a:t>
              </a:r>
            </a:p>
          </p:txBody>
        </p:sp>
      </p:grpSp>
      <p:grpSp>
        <p:nvGrpSpPr>
          <p:cNvPr id="5" name="Group 4"/>
          <p:cNvGrpSpPr/>
          <p:nvPr/>
        </p:nvGrpSpPr>
        <p:grpSpPr>
          <a:xfrm>
            <a:off x="3731117" y="696567"/>
            <a:ext cx="4937813" cy="3963949"/>
            <a:chOff x="4973072" y="928400"/>
            <a:chExt cx="6584685" cy="5286015"/>
          </a:xfrm>
        </p:grpSpPr>
        <p:sp>
          <p:nvSpPr>
            <p:cNvPr id="187" name="Rectangle 186"/>
            <p:cNvSpPr/>
            <p:nvPr/>
          </p:nvSpPr>
          <p:spPr>
            <a:xfrm>
              <a:off x="4973072" y="928400"/>
              <a:ext cx="6584685" cy="2613711"/>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89" name="Rectangle 188"/>
            <p:cNvSpPr/>
            <p:nvPr/>
          </p:nvSpPr>
          <p:spPr>
            <a:xfrm>
              <a:off x="4973072" y="3681028"/>
              <a:ext cx="6584685" cy="2533387"/>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292" name="TextBox 291"/>
            <p:cNvSpPr txBox="1"/>
            <p:nvPr/>
          </p:nvSpPr>
          <p:spPr>
            <a:xfrm>
              <a:off x="10175875" y="5408920"/>
              <a:ext cx="1250491" cy="400426"/>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Partition</a:t>
              </a:r>
            </a:p>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B</a:t>
              </a:r>
            </a:p>
          </p:txBody>
        </p:sp>
        <p:sp>
          <p:nvSpPr>
            <p:cNvPr id="178" name="TextBox 177"/>
            <p:cNvSpPr txBox="1"/>
            <p:nvPr/>
          </p:nvSpPr>
          <p:spPr>
            <a:xfrm>
              <a:off x="10244697" y="2691204"/>
              <a:ext cx="1250491" cy="400426"/>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Partition</a:t>
              </a:r>
            </a:p>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A</a:t>
              </a:r>
            </a:p>
          </p:txBody>
        </p:sp>
      </p:grpSp>
      <p:grpSp>
        <p:nvGrpSpPr>
          <p:cNvPr id="7" name="Group 6"/>
          <p:cNvGrpSpPr/>
          <p:nvPr/>
        </p:nvGrpSpPr>
        <p:grpSpPr>
          <a:xfrm>
            <a:off x="3801389" y="826377"/>
            <a:ext cx="4820619" cy="3751721"/>
            <a:chOff x="5066785" y="1101504"/>
            <a:chExt cx="6428403" cy="5003004"/>
          </a:xfrm>
        </p:grpSpPr>
        <p:sp>
          <p:nvSpPr>
            <p:cNvPr id="321" name="Rectangle 320"/>
            <p:cNvSpPr/>
            <p:nvPr/>
          </p:nvSpPr>
          <p:spPr>
            <a:xfrm>
              <a:off x="5066785" y="1101504"/>
              <a:ext cx="6416525"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14" name="Rectangle 113"/>
            <p:cNvSpPr/>
            <p:nvPr/>
          </p:nvSpPr>
          <p:spPr>
            <a:xfrm>
              <a:off x="5078664" y="2311550"/>
              <a:ext cx="5097212"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35" name="Rectangle 134"/>
            <p:cNvSpPr/>
            <p:nvPr/>
          </p:nvSpPr>
          <p:spPr>
            <a:xfrm>
              <a:off x="5078663" y="3783318"/>
              <a:ext cx="6416525"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56" name="Rectangle 155"/>
            <p:cNvSpPr/>
            <p:nvPr/>
          </p:nvSpPr>
          <p:spPr>
            <a:xfrm>
              <a:off x="5078663" y="5003634"/>
              <a:ext cx="3634778"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grpSp>
      <p:grpSp>
        <p:nvGrpSpPr>
          <p:cNvPr id="9" name="Group 8"/>
          <p:cNvGrpSpPr/>
          <p:nvPr/>
        </p:nvGrpSpPr>
        <p:grpSpPr>
          <a:xfrm>
            <a:off x="3890074" y="955099"/>
            <a:ext cx="4632927" cy="3532598"/>
            <a:chOff x="5185049" y="1273159"/>
            <a:chExt cx="6178113" cy="4710799"/>
          </a:xfrm>
        </p:grpSpPr>
        <p:sp>
          <p:nvSpPr>
            <p:cNvPr id="322" name="Rectangle 321"/>
            <p:cNvSpPr/>
            <p:nvPr/>
          </p:nvSpPr>
          <p:spPr bwMode="auto">
            <a:xfrm>
              <a:off x="6328149" y="1273159"/>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24" name="Rectangle 323"/>
            <p:cNvSpPr/>
            <p:nvPr/>
          </p:nvSpPr>
          <p:spPr bwMode="auto">
            <a:xfrm>
              <a:off x="9103992" y="1273159"/>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28" name="Rectangle 327"/>
            <p:cNvSpPr/>
            <p:nvPr/>
          </p:nvSpPr>
          <p:spPr bwMode="auto">
            <a:xfrm>
              <a:off x="7716263" y="1273159"/>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31" name="Rectangle 330"/>
            <p:cNvSpPr/>
            <p:nvPr/>
          </p:nvSpPr>
          <p:spPr bwMode="auto">
            <a:xfrm>
              <a:off x="10163997" y="1273159"/>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411" name="Rectangle 410"/>
            <p:cNvSpPr/>
            <p:nvPr/>
          </p:nvSpPr>
          <p:spPr bwMode="auto">
            <a:xfrm>
              <a:off x="5750251" y="1273159"/>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412" name="Rectangle 411"/>
            <p:cNvSpPr/>
            <p:nvPr/>
          </p:nvSpPr>
          <p:spPr bwMode="auto">
            <a:xfrm>
              <a:off x="5185049" y="1274830"/>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15" name="Rectangle 114"/>
            <p:cNvSpPr/>
            <p:nvPr/>
          </p:nvSpPr>
          <p:spPr bwMode="auto">
            <a:xfrm>
              <a:off x="6340027" y="2483205"/>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17" name="Rectangle 116"/>
            <p:cNvSpPr/>
            <p:nvPr/>
          </p:nvSpPr>
          <p:spPr bwMode="auto">
            <a:xfrm>
              <a:off x="9115870" y="2483205"/>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1" name="Rectangle 120"/>
            <p:cNvSpPr/>
            <p:nvPr/>
          </p:nvSpPr>
          <p:spPr bwMode="auto">
            <a:xfrm>
              <a:off x="7728141" y="2483205"/>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7" name="Rectangle 126"/>
            <p:cNvSpPr/>
            <p:nvPr/>
          </p:nvSpPr>
          <p:spPr bwMode="auto">
            <a:xfrm>
              <a:off x="5762129" y="2483205"/>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9" name="Rectangle 128"/>
            <p:cNvSpPr/>
            <p:nvPr/>
          </p:nvSpPr>
          <p:spPr bwMode="auto">
            <a:xfrm>
              <a:off x="5196927" y="2484876"/>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36" name="Rectangle 135"/>
            <p:cNvSpPr/>
            <p:nvPr/>
          </p:nvSpPr>
          <p:spPr bwMode="auto">
            <a:xfrm>
              <a:off x="6340027" y="3954973"/>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38" name="Rectangle 137"/>
            <p:cNvSpPr/>
            <p:nvPr/>
          </p:nvSpPr>
          <p:spPr bwMode="auto">
            <a:xfrm>
              <a:off x="9115870" y="3954973"/>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2" name="Rectangle 141"/>
            <p:cNvSpPr/>
            <p:nvPr/>
          </p:nvSpPr>
          <p:spPr bwMode="auto">
            <a:xfrm>
              <a:off x="7728141" y="3954973"/>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5" name="Rectangle 144"/>
            <p:cNvSpPr/>
            <p:nvPr/>
          </p:nvSpPr>
          <p:spPr bwMode="auto">
            <a:xfrm>
              <a:off x="10175875" y="3954973"/>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8" name="Rectangle 147"/>
            <p:cNvSpPr/>
            <p:nvPr/>
          </p:nvSpPr>
          <p:spPr bwMode="auto">
            <a:xfrm>
              <a:off x="5762129" y="3954973"/>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50" name="Rectangle 149"/>
            <p:cNvSpPr/>
            <p:nvPr/>
          </p:nvSpPr>
          <p:spPr bwMode="auto">
            <a:xfrm>
              <a:off x="5196927" y="3956644"/>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59" name="Rectangle 158"/>
            <p:cNvSpPr/>
            <p:nvPr/>
          </p:nvSpPr>
          <p:spPr bwMode="auto">
            <a:xfrm>
              <a:off x="6325580" y="5156105"/>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66" name="Rectangle 165"/>
            <p:cNvSpPr/>
            <p:nvPr/>
          </p:nvSpPr>
          <p:spPr bwMode="auto">
            <a:xfrm>
              <a:off x="7385585" y="5156105"/>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69" name="Rectangle 168"/>
            <p:cNvSpPr/>
            <p:nvPr/>
          </p:nvSpPr>
          <p:spPr bwMode="auto">
            <a:xfrm>
              <a:off x="5762128" y="5156105"/>
              <a:ext cx="483289" cy="82618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71" name="Rectangle 170"/>
            <p:cNvSpPr/>
            <p:nvPr/>
          </p:nvSpPr>
          <p:spPr bwMode="auto">
            <a:xfrm>
              <a:off x="5196926" y="5157776"/>
              <a:ext cx="483289" cy="82618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grpSp>
      <p:grpSp>
        <p:nvGrpSpPr>
          <p:cNvPr id="11" name="Group 10"/>
          <p:cNvGrpSpPr/>
          <p:nvPr/>
        </p:nvGrpSpPr>
        <p:grpSpPr>
          <a:xfrm>
            <a:off x="4376514" y="1154946"/>
            <a:ext cx="266973" cy="3138719"/>
            <a:chOff x="5833716" y="1539660"/>
            <a:chExt cx="356014" cy="4185552"/>
          </a:xfrm>
        </p:grpSpPr>
        <p:sp>
          <p:nvSpPr>
            <p:cNvPr id="334" name="Rounded Rectangle 333"/>
            <p:cNvSpPr/>
            <p:nvPr/>
          </p:nvSpPr>
          <p:spPr>
            <a:xfrm>
              <a:off x="5833716" y="1539660"/>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1</a:t>
              </a:r>
            </a:p>
          </p:txBody>
        </p:sp>
        <p:sp>
          <p:nvSpPr>
            <p:cNvPr id="128" name="Rounded Rectangle 127"/>
            <p:cNvSpPr/>
            <p:nvPr/>
          </p:nvSpPr>
          <p:spPr>
            <a:xfrm>
              <a:off x="5845594" y="2749706"/>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sp>
          <p:nvSpPr>
            <p:cNvPr id="149" name="Rounded Rectangle 148"/>
            <p:cNvSpPr/>
            <p:nvPr/>
          </p:nvSpPr>
          <p:spPr>
            <a:xfrm>
              <a:off x="5845594" y="4221474"/>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1</a:t>
              </a:r>
            </a:p>
          </p:txBody>
        </p:sp>
        <p:sp>
          <p:nvSpPr>
            <p:cNvPr id="170" name="Rounded Rectangle 169"/>
            <p:cNvSpPr/>
            <p:nvPr/>
          </p:nvSpPr>
          <p:spPr>
            <a:xfrm>
              <a:off x="5845593" y="5441790"/>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grpSp>
      <p:grpSp>
        <p:nvGrpSpPr>
          <p:cNvPr id="10" name="Group 9"/>
          <p:cNvGrpSpPr/>
          <p:nvPr/>
        </p:nvGrpSpPr>
        <p:grpSpPr>
          <a:xfrm>
            <a:off x="3938041" y="1157078"/>
            <a:ext cx="266973" cy="3138719"/>
            <a:chOff x="5249004" y="1542501"/>
            <a:chExt cx="356014" cy="4185552"/>
          </a:xfrm>
        </p:grpSpPr>
        <p:sp>
          <p:nvSpPr>
            <p:cNvPr id="335" name="Rounded Rectangle 334"/>
            <p:cNvSpPr/>
            <p:nvPr/>
          </p:nvSpPr>
          <p:spPr>
            <a:xfrm>
              <a:off x="5249004" y="1542501"/>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A</a:t>
              </a:r>
            </a:p>
          </p:txBody>
        </p:sp>
        <p:sp>
          <p:nvSpPr>
            <p:cNvPr id="130" name="Rounded Rectangle 129"/>
            <p:cNvSpPr/>
            <p:nvPr/>
          </p:nvSpPr>
          <p:spPr>
            <a:xfrm>
              <a:off x="5260882" y="2752547"/>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A</a:t>
              </a:r>
            </a:p>
          </p:txBody>
        </p:sp>
        <p:sp>
          <p:nvSpPr>
            <p:cNvPr id="151" name="Rounded Rectangle 150"/>
            <p:cNvSpPr/>
            <p:nvPr/>
          </p:nvSpPr>
          <p:spPr>
            <a:xfrm>
              <a:off x="5260882" y="4224315"/>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sp>
          <p:nvSpPr>
            <p:cNvPr id="172" name="Rounded Rectangle 171"/>
            <p:cNvSpPr/>
            <p:nvPr/>
          </p:nvSpPr>
          <p:spPr>
            <a:xfrm>
              <a:off x="5260881" y="5444631"/>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grpSp>
      <p:grpSp>
        <p:nvGrpSpPr>
          <p:cNvPr id="3" name="Group 2"/>
          <p:cNvGrpSpPr/>
          <p:nvPr/>
        </p:nvGrpSpPr>
        <p:grpSpPr>
          <a:xfrm>
            <a:off x="3607102" y="326803"/>
            <a:ext cx="5454887" cy="4755871"/>
            <a:chOff x="4654252" y="109968"/>
            <a:chExt cx="7427662" cy="6667405"/>
          </a:xfrm>
        </p:grpSpPr>
        <p:sp>
          <p:nvSpPr>
            <p:cNvPr id="124" name="TextBox 123"/>
            <p:cNvSpPr txBox="1"/>
            <p:nvPr/>
          </p:nvSpPr>
          <p:spPr>
            <a:xfrm>
              <a:off x="4654252" y="109968"/>
              <a:ext cx="7417298" cy="327207"/>
            </a:xfrm>
            <a:prstGeom prst="rect">
              <a:avLst/>
            </a:prstGeom>
            <a:noFill/>
          </p:spPr>
          <p:txBody>
            <a:bodyPr wrap="square" rtlCol="0">
              <a:spAutoFit/>
            </a:bodyPr>
            <a:lstStyle/>
            <a:p>
              <a:pPr marL="0" marR="0" lvl="0" indent="0" algn="ctr" defTabSz="685828" rtl="0" eaLnBrk="1" fontAlgn="auto" latinLnBrk="0" hangingPunct="1">
                <a:lnSpc>
                  <a:spcPts val="1125"/>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Key/Value Store</a:t>
              </a:r>
              <a:endParaRPr kumimoji="0" lang="en-US" sz="1350" b="1"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5" name="Rectangle 124"/>
            <p:cNvSpPr/>
            <p:nvPr/>
          </p:nvSpPr>
          <p:spPr bwMode="auto">
            <a:xfrm>
              <a:off x="4683481" y="435313"/>
              <a:ext cx="7398433" cy="6342060"/>
            </a:xfrm>
            <a:prstGeom prst="rect">
              <a:avLst/>
            </a:prstGeom>
            <a:noFill/>
            <a:ln w="19050" cap="flat" cmpd="sng" algn="ctr">
              <a:solidFill>
                <a:schemeClr val="tx1"/>
              </a:solidFill>
              <a:prstDash val="sysDot"/>
              <a:round/>
              <a:headEnd type="none" w="med" len="med"/>
              <a:tailEnd type="none" w="med" len="med"/>
            </a:ln>
            <a:effectLst/>
          </p:spPr>
          <p:txBody>
            <a:bodyPr vert="horz" wrap="none" lIns="68558" tIns="34279" rIns="68558" bIns="34279" numCol="1" rtlCol="0" anchor="ctr" anchorCtr="0" compatLnSpc="1">
              <a:prstTxWarp prst="textNoShape">
                <a:avLst/>
              </a:prstTxWarp>
              <a:noAutofit/>
            </a:bodyPr>
            <a:lstStyle/>
            <a:p>
              <a:pPr marL="0" marR="0" lvl="0" indent="0" algn="ctr" defTabSz="5142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Segoe UI" pitchFamily="34" charset="0"/>
                </a:rPr>
                <a:t> </a:t>
              </a:r>
            </a:p>
          </p:txBody>
        </p:sp>
      </p:grpSp>
      <p:sp>
        <p:nvSpPr>
          <p:cNvPr id="20" name="Rectangle 19"/>
          <p:cNvSpPr/>
          <p:nvPr/>
        </p:nvSpPr>
        <p:spPr bwMode="auto">
          <a:xfrm>
            <a:off x="3898980" y="926767"/>
            <a:ext cx="793639" cy="6573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rPr>
              <a:t>Key</a:t>
            </a:r>
          </a:p>
        </p:txBody>
      </p:sp>
      <p:sp>
        <p:nvSpPr>
          <p:cNvPr id="132" name="Rectangle 131"/>
          <p:cNvSpPr/>
          <p:nvPr/>
        </p:nvSpPr>
        <p:spPr bwMode="auto">
          <a:xfrm>
            <a:off x="4738922" y="926767"/>
            <a:ext cx="3827876" cy="66913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rPr>
              <a:t>Value</a:t>
            </a:r>
          </a:p>
        </p:txBody>
      </p:sp>
      <p:sp>
        <p:nvSpPr>
          <p:cNvPr id="158" name="Title 1">
            <a:extLst>
              <a:ext uri="{FF2B5EF4-FFF2-40B4-BE49-F238E27FC236}">
                <a16:creationId xmlns:a16="http://schemas.microsoft.com/office/drawing/2014/main" xmlns="" id="{BED09CD2-EAC7-4161-9083-74BD603EA3A0}"/>
              </a:ext>
            </a:extLst>
          </p:cNvPr>
          <p:cNvSpPr txBox="1">
            <a:spLocks/>
          </p:cNvSpPr>
          <p:nvPr/>
        </p:nvSpPr>
        <p:spPr>
          <a:xfrm>
            <a:off x="1" y="0"/>
            <a:ext cx="9139382" cy="589421"/>
          </a:xfrm>
          <a:prstGeom prst="rect">
            <a:avLst/>
          </a:prstGeom>
          <a:solidFill>
            <a:srgbClr val="000000"/>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algn="l" rtl="0" eaLnBrk="1" fontAlgn="base" hangingPunct="1">
              <a:spcBef>
                <a:spcPct val="0"/>
              </a:spcBef>
              <a:spcAft>
                <a:spcPct val="0"/>
              </a:spcAft>
              <a:defRPr lang="en-US" sz="4000" b="0" i="0" cap="none" spc="0">
                <a:ln>
                  <a:noFill/>
                </a:ln>
                <a:solidFill>
                  <a:schemeClr val="bg2"/>
                </a:solidFill>
                <a:effectLst/>
                <a:latin typeface="Franklin Gothic Book" panose="020B0503020102020204" pitchFamily="34" charset="0"/>
                <a:ea typeface="Tahoma" panose="020B0604030504040204" pitchFamily="34" charset="0"/>
                <a:cs typeface="Segoe UI Light" panose="020B0502040204020203" pitchFamily="34" charset="0"/>
              </a:defRPr>
            </a:lvl1pPr>
            <a:lvl2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2pPr>
            <a:lvl3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3pPr>
            <a:lvl4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4pPr>
            <a:lvl5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5pPr>
            <a:lvl6pPr marL="4572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6pPr>
            <a:lvl7pPr marL="9144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7pPr>
            <a:lvl8pPr marL="13716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8pPr>
            <a:lvl9pPr marL="18288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FFFFFF"/>
                </a:solidFill>
                <a:effectLst/>
                <a:uLnTx/>
                <a:uFillTx/>
                <a:latin typeface="Franklin Gothic Book" panose="020B0503020102020204" pitchFamily="34" charset="0"/>
                <a:ea typeface="Tahoma" panose="020B0604030504040204" pitchFamily="34" charset="0"/>
                <a:cs typeface="Segoe UI Light" panose="020B0502040204020203" pitchFamily="34" charset="0"/>
              </a:rPr>
              <a:t>Key-Value Stores (or Databases)</a:t>
            </a:r>
            <a:endParaRPr kumimoji="0" lang="en-US" sz="4000" b="0" i="0" u="none" strike="noStrike" kern="0" cap="none" spc="0" normalizeH="0" baseline="0" noProof="0" dirty="0">
              <a:ln>
                <a:noFill/>
              </a:ln>
              <a:solidFill>
                <a:srgbClr val="FFFFFF"/>
              </a:solidFill>
              <a:effectLst/>
              <a:uLnTx/>
              <a:uFillTx/>
              <a:latin typeface="Franklin Gothic Book" panose="020B0503020102020204" pitchFamily="34" charset="0"/>
              <a:ea typeface="Tahoma" panose="020B0604030504040204" pitchFamily="34" charset="0"/>
              <a:cs typeface="Segoe UI Light" panose="020B0502040204020203" pitchFamily="34" charset="0"/>
            </a:endParaRPr>
          </a:p>
        </p:txBody>
      </p:sp>
      <p:grpSp>
        <p:nvGrpSpPr>
          <p:cNvPr id="62" name="Group 61">
            <a:extLst>
              <a:ext uri="{FF2B5EF4-FFF2-40B4-BE49-F238E27FC236}">
                <a16:creationId xmlns:a16="http://schemas.microsoft.com/office/drawing/2014/main" xmlns="" id="{EF86A6E4-7462-4493-A4F0-D9AE2500D84D}"/>
              </a:ext>
            </a:extLst>
          </p:cNvPr>
          <p:cNvGrpSpPr/>
          <p:nvPr/>
        </p:nvGrpSpPr>
        <p:grpSpPr>
          <a:xfrm>
            <a:off x="1371718" y="1426172"/>
            <a:ext cx="2262978" cy="438433"/>
            <a:chOff x="1826764" y="1901345"/>
            <a:chExt cx="3017732" cy="584660"/>
          </a:xfrm>
        </p:grpSpPr>
        <p:sp>
          <p:nvSpPr>
            <p:cNvPr id="63" name="Freeform 423">
              <a:extLst>
                <a:ext uri="{FF2B5EF4-FFF2-40B4-BE49-F238E27FC236}">
                  <a16:creationId xmlns:a16="http://schemas.microsoft.com/office/drawing/2014/main" xmlns="" id="{CA86779D-2B7C-4AE9-ADBF-760C39826E18}"/>
                </a:ext>
              </a:extLst>
            </p:cNvPr>
            <p:cNvSpPr/>
            <p:nvPr/>
          </p:nvSpPr>
          <p:spPr bwMode="auto">
            <a:xfrm>
              <a:off x="1826764" y="2029056"/>
              <a:ext cx="3017732" cy="456949"/>
            </a:xfrm>
            <a:custGeom>
              <a:avLst/>
              <a:gdLst>
                <a:gd name="connsiteX0" fmla="*/ 0 w 1146048"/>
                <a:gd name="connsiteY0" fmla="*/ 308864 h 308864"/>
                <a:gd name="connsiteX1" fmla="*/ 633984 w 1146048"/>
                <a:gd name="connsiteY1" fmla="*/ 28448 h 308864"/>
                <a:gd name="connsiteX2" fmla="*/ 1146048 w 1146048"/>
                <a:gd name="connsiteY2" fmla="*/ 138176 h 308864"/>
                <a:gd name="connsiteX0" fmla="*/ 0 w 1146048"/>
                <a:gd name="connsiteY0" fmla="*/ 131064 h 131064"/>
                <a:gd name="connsiteX1" fmla="*/ 633984 w 1146048"/>
                <a:gd name="connsiteY1" fmla="*/ 3048 h 131064"/>
                <a:gd name="connsiteX2" fmla="*/ 1146048 w 1146048"/>
                <a:gd name="connsiteY2" fmla="*/ 112776 h 131064"/>
                <a:gd name="connsiteX0" fmla="*/ 0 w 1146048"/>
                <a:gd name="connsiteY0" fmla="*/ 131064 h 131064"/>
                <a:gd name="connsiteX1" fmla="*/ 481584 w 1146048"/>
                <a:gd name="connsiteY1" fmla="*/ 3048 h 131064"/>
                <a:gd name="connsiteX2" fmla="*/ 1146048 w 1146048"/>
                <a:gd name="connsiteY2" fmla="*/ 112776 h 131064"/>
                <a:gd name="connsiteX0" fmla="*/ 0 w 1146048"/>
                <a:gd name="connsiteY0" fmla="*/ 159828 h 159828"/>
                <a:gd name="connsiteX1" fmla="*/ 520232 w 1146048"/>
                <a:gd name="connsiteY1" fmla="*/ 3048 h 159828"/>
                <a:gd name="connsiteX2" fmla="*/ 1146048 w 1146048"/>
                <a:gd name="connsiteY2" fmla="*/ 141540 h 159828"/>
              </a:gdLst>
              <a:ahLst/>
              <a:cxnLst>
                <a:cxn ang="0">
                  <a:pos x="connsiteX0" y="connsiteY0"/>
                </a:cxn>
                <a:cxn ang="0">
                  <a:pos x="connsiteX1" y="connsiteY1"/>
                </a:cxn>
                <a:cxn ang="0">
                  <a:pos x="connsiteX2" y="connsiteY2"/>
                </a:cxn>
              </a:cxnLst>
              <a:rect l="l" t="t" r="r" b="b"/>
              <a:pathLst>
                <a:path w="1146048" h="159828">
                  <a:moveTo>
                    <a:pt x="0" y="159828"/>
                  </a:moveTo>
                  <a:cubicBezTo>
                    <a:pt x="221488" y="33844"/>
                    <a:pt x="329224" y="6096"/>
                    <a:pt x="520232" y="3048"/>
                  </a:cubicBezTo>
                  <a:cubicBezTo>
                    <a:pt x="711240" y="0"/>
                    <a:pt x="985520" y="72452"/>
                    <a:pt x="1146048" y="141540"/>
                  </a:cubicBezTo>
                </a:path>
              </a:pathLst>
            </a:custGeom>
            <a:noFill/>
            <a:ln w="19050" cap="flat" cmpd="sng" algn="ctr">
              <a:solidFill>
                <a:schemeClr val="tx1"/>
              </a:solidFill>
              <a:prstDash val="solid"/>
              <a:round/>
              <a:headEnd type="none" w="med" len="med"/>
              <a:tailEnd type="stealth" w="lg" len="lg"/>
            </a:ln>
            <a:effectLst/>
          </p:spPr>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4" name="Rounded Rectangle 381">
              <a:extLst>
                <a:ext uri="{FF2B5EF4-FFF2-40B4-BE49-F238E27FC236}">
                  <a16:creationId xmlns:a16="http://schemas.microsoft.com/office/drawing/2014/main" xmlns="" id="{F55845C9-25A9-4AC1-ADE7-4F89F865F8CD}"/>
                </a:ext>
              </a:extLst>
            </p:cNvPr>
            <p:cNvSpPr/>
            <p:nvPr/>
          </p:nvSpPr>
          <p:spPr>
            <a:xfrm>
              <a:off x="3308190" y="1901345"/>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sp>
          <p:nvSpPr>
            <p:cNvPr id="65" name="Rounded Rectangle 382">
              <a:extLst>
                <a:ext uri="{FF2B5EF4-FFF2-40B4-BE49-F238E27FC236}">
                  <a16:creationId xmlns:a16="http://schemas.microsoft.com/office/drawing/2014/main" xmlns="" id="{DB06F523-E358-4636-BA17-BEBEE3B6CEF2}"/>
                </a:ext>
              </a:extLst>
            </p:cNvPr>
            <p:cNvSpPr/>
            <p:nvPr/>
          </p:nvSpPr>
          <p:spPr>
            <a:xfrm>
              <a:off x="2939456" y="1904157"/>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grpSp>
      <p:grpSp>
        <p:nvGrpSpPr>
          <p:cNvPr id="66" name="Group 65">
            <a:extLst>
              <a:ext uri="{FF2B5EF4-FFF2-40B4-BE49-F238E27FC236}">
                <a16:creationId xmlns:a16="http://schemas.microsoft.com/office/drawing/2014/main" xmlns="" id="{0A7A26F8-F570-4170-905A-D6B96A605659}"/>
              </a:ext>
            </a:extLst>
          </p:cNvPr>
          <p:cNvGrpSpPr/>
          <p:nvPr/>
        </p:nvGrpSpPr>
        <p:grpSpPr>
          <a:xfrm>
            <a:off x="1577901" y="1841106"/>
            <a:ext cx="2038930" cy="686714"/>
            <a:chOff x="2101712" y="2454668"/>
            <a:chExt cx="2718960" cy="915749"/>
          </a:xfrm>
        </p:grpSpPr>
        <p:sp>
          <p:nvSpPr>
            <p:cNvPr id="67" name="Freeform 436">
              <a:extLst>
                <a:ext uri="{FF2B5EF4-FFF2-40B4-BE49-F238E27FC236}">
                  <a16:creationId xmlns:a16="http://schemas.microsoft.com/office/drawing/2014/main" xmlns="" id="{1EA89F8C-49BE-4EFC-963C-A5F2CA43964D}"/>
                </a:ext>
              </a:extLst>
            </p:cNvPr>
            <p:cNvSpPr/>
            <p:nvPr/>
          </p:nvSpPr>
          <p:spPr bwMode="auto">
            <a:xfrm flipH="1" flipV="1">
              <a:off x="2101712" y="2454668"/>
              <a:ext cx="2718960" cy="456951"/>
            </a:xfrm>
            <a:custGeom>
              <a:avLst/>
              <a:gdLst>
                <a:gd name="connsiteX0" fmla="*/ 0 w 1146048"/>
                <a:gd name="connsiteY0" fmla="*/ 308864 h 308864"/>
                <a:gd name="connsiteX1" fmla="*/ 633984 w 1146048"/>
                <a:gd name="connsiteY1" fmla="*/ 28448 h 308864"/>
                <a:gd name="connsiteX2" fmla="*/ 1146048 w 1146048"/>
                <a:gd name="connsiteY2" fmla="*/ 138176 h 308864"/>
                <a:gd name="connsiteX0" fmla="*/ 0 w 1146048"/>
                <a:gd name="connsiteY0" fmla="*/ 131064 h 131064"/>
                <a:gd name="connsiteX1" fmla="*/ 633984 w 1146048"/>
                <a:gd name="connsiteY1" fmla="*/ 3048 h 131064"/>
                <a:gd name="connsiteX2" fmla="*/ 1146048 w 1146048"/>
                <a:gd name="connsiteY2" fmla="*/ 112776 h 131064"/>
                <a:gd name="connsiteX0" fmla="*/ 0 w 1146048"/>
                <a:gd name="connsiteY0" fmla="*/ 131064 h 131064"/>
                <a:gd name="connsiteX1" fmla="*/ 481584 w 1146048"/>
                <a:gd name="connsiteY1" fmla="*/ 3048 h 131064"/>
                <a:gd name="connsiteX2" fmla="*/ 1146048 w 1146048"/>
                <a:gd name="connsiteY2" fmla="*/ 112776 h 131064"/>
                <a:gd name="connsiteX0" fmla="*/ 0 w 1146048"/>
                <a:gd name="connsiteY0" fmla="*/ 159828 h 159828"/>
                <a:gd name="connsiteX1" fmla="*/ 520232 w 1146048"/>
                <a:gd name="connsiteY1" fmla="*/ 3048 h 159828"/>
                <a:gd name="connsiteX2" fmla="*/ 1146048 w 1146048"/>
                <a:gd name="connsiteY2" fmla="*/ 141540 h 159828"/>
              </a:gdLst>
              <a:ahLst/>
              <a:cxnLst>
                <a:cxn ang="0">
                  <a:pos x="connsiteX0" y="connsiteY0"/>
                </a:cxn>
                <a:cxn ang="0">
                  <a:pos x="connsiteX1" y="connsiteY1"/>
                </a:cxn>
                <a:cxn ang="0">
                  <a:pos x="connsiteX2" y="connsiteY2"/>
                </a:cxn>
              </a:cxnLst>
              <a:rect l="l" t="t" r="r" b="b"/>
              <a:pathLst>
                <a:path w="1146048" h="159828">
                  <a:moveTo>
                    <a:pt x="0" y="159828"/>
                  </a:moveTo>
                  <a:cubicBezTo>
                    <a:pt x="221488" y="33844"/>
                    <a:pt x="329224" y="6096"/>
                    <a:pt x="520232" y="3048"/>
                  </a:cubicBezTo>
                  <a:cubicBezTo>
                    <a:pt x="711240" y="0"/>
                    <a:pt x="985520" y="72452"/>
                    <a:pt x="1146048" y="141540"/>
                  </a:cubicBezTo>
                </a:path>
              </a:pathLst>
            </a:custGeom>
            <a:noFill/>
            <a:ln w="19050" cap="flat" cmpd="sng" algn="ctr">
              <a:solidFill>
                <a:schemeClr val="tx1"/>
              </a:solidFill>
              <a:prstDash val="solid"/>
              <a:round/>
              <a:headEnd type="none" w="med" len="med"/>
              <a:tailEnd type="stealth" w="lg" len="lg"/>
            </a:ln>
            <a:effectLst/>
          </p:spPr>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68" name="Group 67">
              <a:extLst>
                <a:ext uri="{FF2B5EF4-FFF2-40B4-BE49-F238E27FC236}">
                  <a16:creationId xmlns:a16="http://schemas.microsoft.com/office/drawing/2014/main" xmlns="" id="{D351DBAD-EFEA-46A3-AD44-B8D2AEBABDF5}"/>
                </a:ext>
              </a:extLst>
            </p:cNvPr>
            <p:cNvGrpSpPr/>
            <p:nvPr/>
          </p:nvGrpSpPr>
          <p:grpSpPr>
            <a:xfrm>
              <a:off x="2133972" y="2722345"/>
              <a:ext cx="2412268" cy="648072"/>
              <a:chOff x="3898168" y="3537012"/>
              <a:chExt cx="2412268" cy="648072"/>
            </a:xfrm>
          </p:grpSpPr>
          <p:sp>
            <p:nvSpPr>
              <p:cNvPr id="69" name="Rectangle 68">
                <a:extLst>
                  <a:ext uri="{FF2B5EF4-FFF2-40B4-BE49-F238E27FC236}">
                    <a16:creationId xmlns:a16="http://schemas.microsoft.com/office/drawing/2014/main" xmlns="" id="{D817285E-2460-424E-B99D-A542875EC9ED}"/>
                  </a:ext>
                </a:extLst>
              </p:cNvPr>
              <p:cNvSpPr/>
              <p:nvPr/>
            </p:nvSpPr>
            <p:spPr>
              <a:xfrm>
                <a:off x="3898168" y="3537012"/>
                <a:ext cx="2412268" cy="648072"/>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70" name="Rectangle 69">
                <a:extLst>
                  <a:ext uri="{FF2B5EF4-FFF2-40B4-BE49-F238E27FC236}">
                    <a16:creationId xmlns:a16="http://schemas.microsoft.com/office/drawing/2014/main" xmlns="" id="{ED9F02A7-A270-4513-810C-13B059F0CC20}"/>
                  </a:ext>
                </a:extLst>
              </p:cNvPr>
              <p:cNvSpPr/>
              <p:nvPr/>
            </p:nvSpPr>
            <p:spPr bwMode="auto">
              <a:xfrm>
                <a:off x="4581633" y="3632260"/>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1" name="Rounded Rectangle 195">
                <a:extLst>
                  <a:ext uri="{FF2B5EF4-FFF2-40B4-BE49-F238E27FC236}">
                    <a16:creationId xmlns:a16="http://schemas.microsoft.com/office/drawing/2014/main" xmlns="" id="{802C68F1-07B0-4BBB-BD6B-FA108BB0DD12}"/>
                  </a:ext>
                </a:extLst>
              </p:cNvPr>
              <p:cNvSpPr/>
              <p:nvPr/>
            </p:nvSpPr>
            <p:spPr>
              <a:xfrm>
                <a:off x="4665098" y="3723140"/>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sp>
            <p:nvSpPr>
              <p:cNvPr id="72" name="Rectangle 71">
                <a:extLst>
                  <a:ext uri="{FF2B5EF4-FFF2-40B4-BE49-F238E27FC236}">
                    <a16:creationId xmlns:a16="http://schemas.microsoft.com/office/drawing/2014/main" xmlns="" id="{79C92412-7BC2-47C1-B768-88D53378E4F7}"/>
                  </a:ext>
                </a:extLst>
              </p:cNvPr>
              <p:cNvSpPr/>
              <p:nvPr/>
            </p:nvSpPr>
            <p:spPr bwMode="auto">
              <a:xfrm>
                <a:off x="4016431" y="3633931"/>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3" name="Rounded Rectangle 197">
                <a:extLst>
                  <a:ext uri="{FF2B5EF4-FFF2-40B4-BE49-F238E27FC236}">
                    <a16:creationId xmlns:a16="http://schemas.microsoft.com/office/drawing/2014/main" xmlns="" id="{B89BEAD8-863A-4A8B-8968-A80B20B88ECA}"/>
                  </a:ext>
                </a:extLst>
              </p:cNvPr>
              <p:cNvSpPr/>
              <p:nvPr/>
            </p:nvSpPr>
            <p:spPr>
              <a:xfrm>
                <a:off x="4080386" y="3725981"/>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sp>
            <p:nvSpPr>
              <p:cNvPr id="74" name="Rectangle 73">
                <a:extLst>
                  <a:ext uri="{FF2B5EF4-FFF2-40B4-BE49-F238E27FC236}">
                    <a16:creationId xmlns:a16="http://schemas.microsoft.com/office/drawing/2014/main" xmlns="" id="{8F94232A-8E95-47BC-A0E3-675D9F4AC384}"/>
                  </a:ext>
                </a:extLst>
              </p:cNvPr>
              <p:cNvSpPr/>
              <p:nvPr/>
            </p:nvSpPr>
            <p:spPr bwMode="auto">
              <a:xfrm>
                <a:off x="5133326" y="3632260"/>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5" name="Rounded Rectangle 199">
                <a:extLst>
                  <a:ext uri="{FF2B5EF4-FFF2-40B4-BE49-F238E27FC236}">
                    <a16:creationId xmlns:a16="http://schemas.microsoft.com/office/drawing/2014/main" xmlns="" id="{1B912818-62AC-4D16-87D1-7DB1122017BB}"/>
                  </a:ext>
                </a:extLst>
              </p:cNvPr>
              <p:cNvSpPr/>
              <p:nvPr/>
            </p:nvSpPr>
            <p:spPr>
              <a:xfrm>
                <a:off x="5202902" y="3693710"/>
                <a:ext cx="344136" cy="283422"/>
              </a:xfrm>
              <a:prstGeom prst="roundRect">
                <a:avLst/>
              </a:prstGeom>
              <a:ln>
                <a:tailEnd type="stealth" w="lg" len="lg"/>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xmlns="" id="{088BD98E-2044-4E94-989E-D676015979E9}"/>
                  </a:ext>
                </a:extLst>
              </p:cNvPr>
              <p:cNvSpPr/>
              <p:nvPr/>
            </p:nvSpPr>
            <p:spPr bwMode="auto">
              <a:xfrm>
                <a:off x="5705112" y="3632260"/>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7" name="Rounded Rectangle 201">
                <a:extLst>
                  <a:ext uri="{FF2B5EF4-FFF2-40B4-BE49-F238E27FC236}">
                    <a16:creationId xmlns:a16="http://schemas.microsoft.com/office/drawing/2014/main" xmlns="" id="{8247A421-8ADD-44E0-9FF7-1F3CEF3B2CA1}"/>
                  </a:ext>
                </a:extLst>
              </p:cNvPr>
              <p:cNvSpPr/>
              <p:nvPr/>
            </p:nvSpPr>
            <p:spPr>
              <a:xfrm>
                <a:off x="5774688" y="3693710"/>
                <a:ext cx="344136" cy="283422"/>
              </a:xfrm>
              <a:prstGeom prst="roundRect">
                <a:avLst/>
              </a:prstGeom>
              <a:ln>
                <a:tailEnd type="stealth" w="lg" len="lg"/>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78" name="Group 77">
            <a:extLst>
              <a:ext uri="{FF2B5EF4-FFF2-40B4-BE49-F238E27FC236}">
                <a16:creationId xmlns:a16="http://schemas.microsoft.com/office/drawing/2014/main" xmlns="" id="{F7C20275-C1AD-4E0D-9539-981564C2CB21}"/>
              </a:ext>
            </a:extLst>
          </p:cNvPr>
          <p:cNvGrpSpPr/>
          <p:nvPr/>
        </p:nvGrpSpPr>
        <p:grpSpPr>
          <a:xfrm>
            <a:off x="114595" y="1521943"/>
            <a:ext cx="1485224" cy="535709"/>
            <a:chOff x="150362" y="2029056"/>
            <a:chExt cx="1980580" cy="714380"/>
          </a:xfrm>
        </p:grpSpPr>
        <p:sp>
          <p:nvSpPr>
            <p:cNvPr id="79" name="Oval 78">
              <a:extLst>
                <a:ext uri="{FF2B5EF4-FFF2-40B4-BE49-F238E27FC236}">
                  <a16:creationId xmlns:a16="http://schemas.microsoft.com/office/drawing/2014/main" xmlns="" id="{52EE33BA-2DAC-451D-9615-5134B0DF9CE6}"/>
                </a:ext>
              </a:extLst>
            </p:cNvPr>
            <p:cNvSpPr/>
            <p:nvPr/>
          </p:nvSpPr>
          <p:spPr bwMode="auto">
            <a:xfrm>
              <a:off x="150362" y="2029056"/>
              <a:ext cx="1980580" cy="714380"/>
            </a:xfrm>
            <a:prstGeom prst="ellipse">
              <a:avLst/>
            </a:prstGeom>
            <a:ln>
              <a:tailEnd type="stealth" w="lg" len="lg"/>
            </a:ln>
          </p:spPr>
          <p:style>
            <a:lnRef idx="1">
              <a:schemeClr val="accent2"/>
            </a:lnRef>
            <a:fillRef idx="3">
              <a:schemeClr val="accent2"/>
            </a:fillRef>
            <a:effectRef idx="2">
              <a:schemeClr val="accent2"/>
            </a:effectRef>
            <a:fontRef idx="minor">
              <a:schemeClr val="lt1"/>
            </a:fontRef>
          </p:style>
          <p:txBody>
            <a:bodyPr lIns="91412" tIns="45705" rIns="91412" bIns="45705"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TextBox 79">
              <a:extLst>
                <a:ext uri="{FF2B5EF4-FFF2-40B4-BE49-F238E27FC236}">
                  <a16:creationId xmlns:a16="http://schemas.microsoft.com/office/drawing/2014/main" xmlns="" id="{C75819D1-76C3-4115-B1BD-636B75BC6A6A}"/>
                </a:ext>
              </a:extLst>
            </p:cNvPr>
            <p:cNvSpPr txBox="1"/>
            <p:nvPr/>
          </p:nvSpPr>
          <p:spPr>
            <a:xfrm>
              <a:off x="150362" y="2171932"/>
              <a:ext cx="1980580" cy="446299"/>
            </a:xfrm>
            <a:prstGeom prst="rect">
              <a:avLst/>
            </a:prstGeom>
            <a:noFill/>
          </p:spPr>
          <p:txBody>
            <a:bodyPr wrap="square" lIns="91412" tIns="45705" rIns="91412" bIns="45705" rtlCol="0">
              <a:sp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575" b="1" i="1" u="none" strike="noStrike" kern="1200" cap="none" spc="0" normalizeH="0" baseline="0" noProof="0" dirty="0">
                  <a:ln>
                    <a:noFill/>
                  </a:ln>
                  <a:solidFill>
                    <a:srgbClr val="FFFFFF"/>
                  </a:solidFill>
                  <a:effectLst/>
                  <a:uLnTx/>
                  <a:uFillTx/>
                  <a:latin typeface="Segoe UI"/>
                  <a:ea typeface="+mn-ea"/>
                  <a:cs typeface="Segoe UI" pitchFamily="34" charset="0"/>
                </a:rPr>
                <a:t>Application</a:t>
              </a:r>
            </a:p>
          </p:txBody>
        </p:sp>
      </p:grpSp>
      <p:sp>
        <p:nvSpPr>
          <p:cNvPr id="81" name="Rectangle 80">
            <a:extLst>
              <a:ext uri="{FF2B5EF4-FFF2-40B4-BE49-F238E27FC236}">
                <a16:creationId xmlns:a16="http://schemas.microsoft.com/office/drawing/2014/main" xmlns="" id="{D191C538-3526-447B-AE06-167516994070}"/>
              </a:ext>
            </a:extLst>
          </p:cNvPr>
          <p:cNvSpPr/>
          <p:nvPr/>
        </p:nvSpPr>
        <p:spPr bwMode="auto">
          <a:xfrm>
            <a:off x="68571" y="3866896"/>
            <a:ext cx="1426781" cy="82798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grpSp>
        <p:nvGrpSpPr>
          <p:cNvPr id="82" name="Group 81">
            <a:extLst>
              <a:ext uri="{FF2B5EF4-FFF2-40B4-BE49-F238E27FC236}">
                <a16:creationId xmlns:a16="http://schemas.microsoft.com/office/drawing/2014/main" xmlns="" id="{94EC0735-7BC3-42CA-85FD-4C22C39CC114}"/>
              </a:ext>
            </a:extLst>
          </p:cNvPr>
          <p:cNvGrpSpPr/>
          <p:nvPr/>
        </p:nvGrpSpPr>
        <p:grpSpPr>
          <a:xfrm>
            <a:off x="915694" y="3482668"/>
            <a:ext cx="1387884" cy="300052"/>
            <a:chOff x="153752" y="4479623"/>
            <a:chExt cx="1850774" cy="400126"/>
          </a:xfrm>
        </p:grpSpPr>
        <p:sp>
          <p:nvSpPr>
            <p:cNvPr id="83" name="Rectangle 82">
              <a:extLst>
                <a:ext uri="{FF2B5EF4-FFF2-40B4-BE49-F238E27FC236}">
                  <a16:creationId xmlns:a16="http://schemas.microsoft.com/office/drawing/2014/main" xmlns="" id="{7BE9B882-081A-46CA-8619-CCD91EDF113E}"/>
                </a:ext>
              </a:extLst>
            </p:cNvPr>
            <p:cNvSpPr/>
            <p:nvPr/>
          </p:nvSpPr>
          <p:spPr>
            <a:xfrm>
              <a:off x="153752" y="4529550"/>
              <a:ext cx="468052" cy="283023"/>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Segoe UI" pitchFamily="34" charset="0"/>
                <a:cs typeface="Segoe UI" pitchFamily="34" charset="0"/>
              </a:endParaRPr>
            </a:p>
          </p:txBody>
        </p:sp>
        <p:sp>
          <p:nvSpPr>
            <p:cNvPr id="84" name="TextBox 83">
              <a:extLst>
                <a:ext uri="{FF2B5EF4-FFF2-40B4-BE49-F238E27FC236}">
                  <a16:creationId xmlns:a16="http://schemas.microsoft.com/office/drawing/2014/main" xmlns="" id="{C1AFA77B-2FEF-4D40-B39D-8864E13FE0B0}"/>
                </a:ext>
              </a:extLst>
            </p:cNvPr>
            <p:cNvSpPr txBox="1"/>
            <p:nvPr/>
          </p:nvSpPr>
          <p:spPr>
            <a:xfrm>
              <a:off x="768848" y="4479623"/>
              <a:ext cx="1235678" cy="400126"/>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“Entity”</a:t>
              </a:r>
            </a:p>
          </p:txBody>
        </p:sp>
      </p:grpSp>
      <p:sp>
        <p:nvSpPr>
          <p:cNvPr id="85" name="Rectangle 84">
            <a:extLst>
              <a:ext uri="{FF2B5EF4-FFF2-40B4-BE49-F238E27FC236}">
                <a16:creationId xmlns:a16="http://schemas.microsoft.com/office/drawing/2014/main" xmlns="" id="{A46572C5-9DA6-4276-83B7-D5B652292D86}"/>
              </a:ext>
            </a:extLst>
          </p:cNvPr>
          <p:cNvSpPr/>
          <p:nvPr/>
        </p:nvSpPr>
        <p:spPr>
          <a:xfrm>
            <a:off x="1774452" y="3866894"/>
            <a:ext cx="1242348" cy="826279"/>
          </a:xfrm>
          <a:prstGeom prst="rect">
            <a:avLst/>
          </a:prstGeom>
          <a:ln>
            <a:headEnd type="none" w="lg" len="lg"/>
            <a:tailEnd type="stealth" w="lg" len="lg"/>
          </a:ln>
        </p:spPr>
        <p:style>
          <a:lnRef idx="1">
            <a:schemeClr val="accent3"/>
          </a:lnRef>
          <a:fillRef idx="3">
            <a:schemeClr val="accent3"/>
          </a:fillRef>
          <a:effectRef idx="2">
            <a:schemeClr val="accent3"/>
          </a:effectRef>
          <a:fontRef idx="minor">
            <a:schemeClr val="lt1"/>
          </a:fontRef>
        </p:style>
        <p:txBody>
          <a:bodyPr wrap="none" lIns="91412" tIns="45705" rIns="91412" bIns="45705" rtlCol="0" anchor="ctr">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Segoe UI" pitchFamily="34" charset="0"/>
                <a:cs typeface="Segoe UI" pitchFamily="34" charset="0"/>
              </a:rPr>
              <a:t>Value…</a:t>
            </a: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86" name="TextBox 85">
            <a:extLst>
              <a:ext uri="{FF2B5EF4-FFF2-40B4-BE49-F238E27FC236}">
                <a16:creationId xmlns:a16="http://schemas.microsoft.com/office/drawing/2014/main" xmlns="" id="{B6F2A479-DF7C-4FC2-A1F8-F5F1CD6EE693}"/>
              </a:ext>
            </a:extLst>
          </p:cNvPr>
          <p:cNvSpPr txBox="1"/>
          <p:nvPr/>
        </p:nvSpPr>
        <p:spPr>
          <a:xfrm>
            <a:off x="246199" y="3829957"/>
            <a:ext cx="890639" cy="300052"/>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Key…</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xmlns="" id="{25791668-4F80-4DA3-B9BB-EBF4B68AC448}"/>
              </a:ext>
            </a:extLst>
          </p:cNvPr>
          <p:cNvSpPr txBox="1"/>
          <p:nvPr/>
        </p:nvSpPr>
        <p:spPr>
          <a:xfrm>
            <a:off x="535779" y="4054561"/>
            <a:ext cx="890639" cy="300052"/>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Partition</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8" name="Rounded Rectangle 407">
            <a:extLst>
              <a:ext uri="{FF2B5EF4-FFF2-40B4-BE49-F238E27FC236}">
                <a16:creationId xmlns:a16="http://schemas.microsoft.com/office/drawing/2014/main" xmlns="" id="{6A8061FE-F35F-492E-B0F7-EB10218AAB29}"/>
              </a:ext>
            </a:extLst>
          </p:cNvPr>
          <p:cNvSpPr/>
          <p:nvPr/>
        </p:nvSpPr>
        <p:spPr>
          <a:xfrm>
            <a:off x="144948" y="4115584"/>
            <a:ext cx="258065" cy="212536"/>
          </a:xfrm>
          <a:prstGeom prst="roundRect">
            <a:avLst/>
          </a:prstGeom>
          <a:solidFill>
            <a:srgbClr val="71A100"/>
          </a:solidFill>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Arial"/>
              <a:ea typeface="+mn-ea"/>
              <a:cs typeface="+mn-cs"/>
            </a:endParaRPr>
          </a:p>
        </p:txBody>
      </p:sp>
      <p:sp>
        <p:nvSpPr>
          <p:cNvPr id="89" name="TextBox 88">
            <a:extLst>
              <a:ext uri="{FF2B5EF4-FFF2-40B4-BE49-F238E27FC236}">
                <a16:creationId xmlns:a16="http://schemas.microsoft.com/office/drawing/2014/main" xmlns="" id="{2B9F28C3-4379-40B5-9EA0-DBEDAB119D55}"/>
              </a:ext>
            </a:extLst>
          </p:cNvPr>
          <p:cNvSpPr txBox="1"/>
          <p:nvPr/>
        </p:nvSpPr>
        <p:spPr>
          <a:xfrm>
            <a:off x="535777" y="4393122"/>
            <a:ext cx="926628" cy="300052"/>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Row</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0" name="Rounded Rectangle 406">
            <a:extLst>
              <a:ext uri="{FF2B5EF4-FFF2-40B4-BE49-F238E27FC236}">
                <a16:creationId xmlns:a16="http://schemas.microsoft.com/office/drawing/2014/main" xmlns="" id="{830A0D68-E077-4E27-A031-33F34FB036C2}"/>
              </a:ext>
            </a:extLst>
          </p:cNvPr>
          <p:cNvSpPr/>
          <p:nvPr/>
        </p:nvSpPr>
        <p:spPr>
          <a:xfrm>
            <a:off x="138750" y="4449045"/>
            <a:ext cx="258065" cy="212536"/>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5769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left)">
                                      <p:cBhvr>
                                        <p:cTn id="11" dur="5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right)">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628289" y="326803"/>
            <a:ext cx="5350789" cy="4687447"/>
            <a:chOff x="4835950" y="435312"/>
            <a:chExt cx="7135397" cy="6250816"/>
          </a:xfrm>
        </p:grpSpPr>
        <p:sp>
          <p:nvSpPr>
            <p:cNvPr id="181" name="Rectangle 180"/>
            <p:cNvSpPr/>
            <p:nvPr/>
          </p:nvSpPr>
          <p:spPr bwMode="auto">
            <a:xfrm>
              <a:off x="5140750" y="11270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180" name="Rectangle 179"/>
            <p:cNvSpPr/>
            <p:nvPr/>
          </p:nvSpPr>
          <p:spPr bwMode="auto">
            <a:xfrm>
              <a:off x="4988350" y="9746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179" name="Rectangle 178"/>
            <p:cNvSpPr/>
            <p:nvPr/>
          </p:nvSpPr>
          <p:spPr bwMode="auto">
            <a:xfrm>
              <a:off x="4835950" y="8222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91" name="TextBox 90"/>
            <p:cNvSpPr txBox="1"/>
            <p:nvPr/>
          </p:nvSpPr>
          <p:spPr>
            <a:xfrm>
              <a:off x="4861013" y="435312"/>
              <a:ext cx="6949388" cy="390547"/>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FFFFFF"/>
                  </a:solidFill>
                  <a:effectLst/>
                  <a:uLnTx/>
                  <a:uFillTx/>
                  <a:latin typeface="Segoe UI"/>
                  <a:ea typeface="+mn-ea"/>
                  <a:cs typeface="Segoe UI" pitchFamily="34" charset="0"/>
                </a:rPr>
                <a:t>Tables</a:t>
              </a:r>
            </a:p>
          </p:txBody>
        </p:sp>
      </p:grpSp>
      <p:grpSp>
        <p:nvGrpSpPr>
          <p:cNvPr id="5" name="Group 4"/>
          <p:cNvGrpSpPr/>
          <p:nvPr/>
        </p:nvGrpSpPr>
        <p:grpSpPr>
          <a:xfrm>
            <a:off x="3731117" y="696567"/>
            <a:ext cx="4937813" cy="3963949"/>
            <a:chOff x="4973072" y="928400"/>
            <a:chExt cx="6584685" cy="5286015"/>
          </a:xfrm>
        </p:grpSpPr>
        <p:sp>
          <p:nvSpPr>
            <p:cNvPr id="187" name="Rectangle 186"/>
            <p:cNvSpPr/>
            <p:nvPr/>
          </p:nvSpPr>
          <p:spPr>
            <a:xfrm>
              <a:off x="4973072" y="928400"/>
              <a:ext cx="6584685" cy="2613711"/>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89" name="Rectangle 188"/>
            <p:cNvSpPr/>
            <p:nvPr/>
          </p:nvSpPr>
          <p:spPr>
            <a:xfrm>
              <a:off x="4973072" y="3681028"/>
              <a:ext cx="6584685" cy="2533387"/>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292" name="TextBox 291"/>
            <p:cNvSpPr txBox="1"/>
            <p:nvPr/>
          </p:nvSpPr>
          <p:spPr>
            <a:xfrm>
              <a:off x="10175875" y="5408920"/>
              <a:ext cx="1250491" cy="400426"/>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Partition</a:t>
              </a:r>
            </a:p>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B</a:t>
              </a:r>
            </a:p>
          </p:txBody>
        </p:sp>
        <p:sp>
          <p:nvSpPr>
            <p:cNvPr id="178" name="TextBox 177"/>
            <p:cNvSpPr txBox="1"/>
            <p:nvPr/>
          </p:nvSpPr>
          <p:spPr>
            <a:xfrm>
              <a:off x="10244697" y="2691204"/>
              <a:ext cx="1250491" cy="400426"/>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Partition</a:t>
              </a:r>
            </a:p>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A</a:t>
              </a:r>
            </a:p>
          </p:txBody>
        </p:sp>
      </p:grpSp>
      <p:grpSp>
        <p:nvGrpSpPr>
          <p:cNvPr id="7" name="Group 6"/>
          <p:cNvGrpSpPr/>
          <p:nvPr/>
        </p:nvGrpSpPr>
        <p:grpSpPr>
          <a:xfrm>
            <a:off x="3801389" y="826377"/>
            <a:ext cx="4820619" cy="3751721"/>
            <a:chOff x="5066785" y="1101504"/>
            <a:chExt cx="6428403" cy="5003004"/>
          </a:xfrm>
        </p:grpSpPr>
        <p:sp>
          <p:nvSpPr>
            <p:cNvPr id="321" name="Rectangle 320"/>
            <p:cNvSpPr/>
            <p:nvPr/>
          </p:nvSpPr>
          <p:spPr>
            <a:xfrm>
              <a:off x="5066785" y="1101504"/>
              <a:ext cx="6416525"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14" name="Rectangle 113"/>
            <p:cNvSpPr/>
            <p:nvPr/>
          </p:nvSpPr>
          <p:spPr>
            <a:xfrm>
              <a:off x="5078664" y="2311550"/>
              <a:ext cx="5097212"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35" name="Rectangle 134"/>
            <p:cNvSpPr/>
            <p:nvPr/>
          </p:nvSpPr>
          <p:spPr>
            <a:xfrm>
              <a:off x="5078663" y="3783318"/>
              <a:ext cx="6416525"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56" name="Rectangle 155"/>
            <p:cNvSpPr/>
            <p:nvPr/>
          </p:nvSpPr>
          <p:spPr>
            <a:xfrm>
              <a:off x="5078663" y="5003634"/>
              <a:ext cx="3634778"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grpSp>
      <p:grpSp>
        <p:nvGrpSpPr>
          <p:cNvPr id="9" name="Group 8"/>
          <p:cNvGrpSpPr/>
          <p:nvPr/>
        </p:nvGrpSpPr>
        <p:grpSpPr>
          <a:xfrm>
            <a:off x="3890074" y="955099"/>
            <a:ext cx="4632927" cy="3532598"/>
            <a:chOff x="5185049" y="1273159"/>
            <a:chExt cx="6178113" cy="4710799"/>
          </a:xfrm>
        </p:grpSpPr>
        <p:sp>
          <p:nvSpPr>
            <p:cNvPr id="322" name="Rectangle 321"/>
            <p:cNvSpPr/>
            <p:nvPr/>
          </p:nvSpPr>
          <p:spPr bwMode="auto">
            <a:xfrm>
              <a:off x="6328149" y="1273159"/>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24" name="Rectangle 323"/>
            <p:cNvSpPr/>
            <p:nvPr/>
          </p:nvSpPr>
          <p:spPr bwMode="auto">
            <a:xfrm>
              <a:off x="9103992" y="1273159"/>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28" name="Rectangle 327"/>
            <p:cNvSpPr/>
            <p:nvPr/>
          </p:nvSpPr>
          <p:spPr bwMode="auto">
            <a:xfrm>
              <a:off x="7716263" y="1273159"/>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31" name="Rectangle 330"/>
            <p:cNvSpPr/>
            <p:nvPr/>
          </p:nvSpPr>
          <p:spPr bwMode="auto">
            <a:xfrm>
              <a:off x="10163997" y="1273159"/>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411" name="Rectangle 410"/>
            <p:cNvSpPr/>
            <p:nvPr/>
          </p:nvSpPr>
          <p:spPr bwMode="auto">
            <a:xfrm>
              <a:off x="5750251" y="1273159"/>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412" name="Rectangle 411"/>
            <p:cNvSpPr/>
            <p:nvPr/>
          </p:nvSpPr>
          <p:spPr bwMode="auto">
            <a:xfrm>
              <a:off x="5185049" y="1274830"/>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15" name="Rectangle 114"/>
            <p:cNvSpPr/>
            <p:nvPr/>
          </p:nvSpPr>
          <p:spPr bwMode="auto">
            <a:xfrm>
              <a:off x="6340027" y="2483205"/>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17" name="Rectangle 116"/>
            <p:cNvSpPr/>
            <p:nvPr/>
          </p:nvSpPr>
          <p:spPr bwMode="auto">
            <a:xfrm>
              <a:off x="9115870" y="2483205"/>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1" name="Rectangle 120"/>
            <p:cNvSpPr/>
            <p:nvPr/>
          </p:nvSpPr>
          <p:spPr bwMode="auto">
            <a:xfrm>
              <a:off x="7728141" y="2483205"/>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7" name="Rectangle 126"/>
            <p:cNvSpPr/>
            <p:nvPr/>
          </p:nvSpPr>
          <p:spPr bwMode="auto">
            <a:xfrm>
              <a:off x="5762129" y="2483205"/>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9" name="Rectangle 128"/>
            <p:cNvSpPr/>
            <p:nvPr/>
          </p:nvSpPr>
          <p:spPr bwMode="auto">
            <a:xfrm>
              <a:off x="5196927" y="2484876"/>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36" name="Rectangle 135"/>
            <p:cNvSpPr/>
            <p:nvPr/>
          </p:nvSpPr>
          <p:spPr bwMode="auto">
            <a:xfrm>
              <a:off x="6340027" y="3954973"/>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38" name="Rectangle 137"/>
            <p:cNvSpPr/>
            <p:nvPr/>
          </p:nvSpPr>
          <p:spPr bwMode="auto">
            <a:xfrm>
              <a:off x="9115870" y="3954973"/>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2" name="Rectangle 141"/>
            <p:cNvSpPr/>
            <p:nvPr/>
          </p:nvSpPr>
          <p:spPr bwMode="auto">
            <a:xfrm>
              <a:off x="7728141" y="3954973"/>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5" name="Rectangle 144"/>
            <p:cNvSpPr/>
            <p:nvPr/>
          </p:nvSpPr>
          <p:spPr bwMode="auto">
            <a:xfrm>
              <a:off x="10175875" y="3954973"/>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8" name="Rectangle 147"/>
            <p:cNvSpPr/>
            <p:nvPr/>
          </p:nvSpPr>
          <p:spPr bwMode="auto">
            <a:xfrm>
              <a:off x="5762129" y="3954973"/>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50" name="Rectangle 149"/>
            <p:cNvSpPr/>
            <p:nvPr/>
          </p:nvSpPr>
          <p:spPr bwMode="auto">
            <a:xfrm>
              <a:off x="5196927" y="3956644"/>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59" name="Rectangle 158"/>
            <p:cNvSpPr/>
            <p:nvPr/>
          </p:nvSpPr>
          <p:spPr bwMode="auto">
            <a:xfrm>
              <a:off x="6325580" y="5156105"/>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66" name="Rectangle 165"/>
            <p:cNvSpPr/>
            <p:nvPr/>
          </p:nvSpPr>
          <p:spPr bwMode="auto">
            <a:xfrm>
              <a:off x="7385585" y="5156105"/>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69" name="Rectangle 168"/>
            <p:cNvSpPr/>
            <p:nvPr/>
          </p:nvSpPr>
          <p:spPr bwMode="auto">
            <a:xfrm>
              <a:off x="5762128" y="5156105"/>
              <a:ext cx="483289" cy="82618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71" name="Rectangle 170"/>
            <p:cNvSpPr/>
            <p:nvPr/>
          </p:nvSpPr>
          <p:spPr bwMode="auto">
            <a:xfrm>
              <a:off x="5196926" y="5157776"/>
              <a:ext cx="483289" cy="82618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grpSp>
      <p:grpSp>
        <p:nvGrpSpPr>
          <p:cNvPr id="11" name="Group 10"/>
          <p:cNvGrpSpPr/>
          <p:nvPr/>
        </p:nvGrpSpPr>
        <p:grpSpPr>
          <a:xfrm>
            <a:off x="4376514" y="1154946"/>
            <a:ext cx="266973" cy="3138719"/>
            <a:chOff x="5833716" y="1539660"/>
            <a:chExt cx="356014" cy="4185552"/>
          </a:xfrm>
        </p:grpSpPr>
        <p:sp>
          <p:nvSpPr>
            <p:cNvPr id="334" name="Rounded Rectangle 333"/>
            <p:cNvSpPr/>
            <p:nvPr/>
          </p:nvSpPr>
          <p:spPr>
            <a:xfrm>
              <a:off x="5833716" y="1539660"/>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1</a:t>
              </a:r>
            </a:p>
          </p:txBody>
        </p:sp>
        <p:sp>
          <p:nvSpPr>
            <p:cNvPr id="128" name="Rounded Rectangle 127"/>
            <p:cNvSpPr/>
            <p:nvPr/>
          </p:nvSpPr>
          <p:spPr>
            <a:xfrm>
              <a:off x="5845594" y="2749706"/>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sp>
          <p:nvSpPr>
            <p:cNvPr id="149" name="Rounded Rectangle 148"/>
            <p:cNvSpPr/>
            <p:nvPr/>
          </p:nvSpPr>
          <p:spPr>
            <a:xfrm>
              <a:off x="5845594" y="4221474"/>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1</a:t>
              </a:r>
            </a:p>
          </p:txBody>
        </p:sp>
        <p:sp>
          <p:nvSpPr>
            <p:cNvPr id="170" name="Rounded Rectangle 169"/>
            <p:cNvSpPr/>
            <p:nvPr/>
          </p:nvSpPr>
          <p:spPr>
            <a:xfrm>
              <a:off x="5845593" y="5441790"/>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grpSp>
      <p:grpSp>
        <p:nvGrpSpPr>
          <p:cNvPr id="10" name="Group 9"/>
          <p:cNvGrpSpPr/>
          <p:nvPr/>
        </p:nvGrpSpPr>
        <p:grpSpPr>
          <a:xfrm>
            <a:off x="3938041" y="1157078"/>
            <a:ext cx="266973" cy="3138719"/>
            <a:chOff x="5249004" y="1542501"/>
            <a:chExt cx="356014" cy="4185552"/>
          </a:xfrm>
        </p:grpSpPr>
        <p:sp>
          <p:nvSpPr>
            <p:cNvPr id="335" name="Rounded Rectangle 334"/>
            <p:cNvSpPr/>
            <p:nvPr/>
          </p:nvSpPr>
          <p:spPr>
            <a:xfrm>
              <a:off x="5249004" y="1542501"/>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A</a:t>
              </a:r>
            </a:p>
          </p:txBody>
        </p:sp>
        <p:sp>
          <p:nvSpPr>
            <p:cNvPr id="130" name="Rounded Rectangle 129"/>
            <p:cNvSpPr/>
            <p:nvPr/>
          </p:nvSpPr>
          <p:spPr>
            <a:xfrm>
              <a:off x="5260882" y="2752547"/>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A</a:t>
              </a:r>
            </a:p>
          </p:txBody>
        </p:sp>
        <p:sp>
          <p:nvSpPr>
            <p:cNvPr id="151" name="Rounded Rectangle 150"/>
            <p:cNvSpPr/>
            <p:nvPr/>
          </p:nvSpPr>
          <p:spPr>
            <a:xfrm>
              <a:off x="5260882" y="4224315"/>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sp>
          <p:nvSpPr>
            <p:cNvPr id="172" name="Rounded Rectangle 171"/>
            <p:cNvSpPr/>
            <p:nvPr/>
          </p:nvSpPr>
          <p:spPr>
            <a:xfrm>
              <a:off x="5260881" y="5444631"/>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grpSp>
      <p:grpSp>
        <p:nvGrpSpPr>
          <p:cNvPr id="3" name="Group 2"/>
          <p:cNvGrpSpPr/>
          <p:nvPr/>
        </p:nvGrpSpPr>
        <p:grpSpPr>
          <a:xfrm>
            <a:off x="3607102" y="326803"/>
            <a:ext cx="5454887" cy="4755871"/>
            <a:chOff x="4654252" y="109968"/>
            <a:chExt cx="7427662" cy="6667405"/>
          </a:xfrm>
        </p:grpSpPr>
        <p:sp>
          <p:nvSpPr>
            <p:cNvPr id="124" name="TextBox 123"/>
            <p:cNvSpPr txBox="1"/>
            <p:nvPr/>
          </p:nvSpPr>
          <p:spPr>
            <a:xfrm>
              <a:off x="4654252" y="109968"/>
              <a:ext cx="7417298" cy="327207"/>
            </a:xfrm>
            <a:prstGeom prst="rect">
              <a:avLst/>
            </a:prstGeom>
            <a:noFill/>
          </p:spPr>
          <p:txBody>
            <a:bodyPr wrap="square" rtlCol="0">
              <a:spAutoFit/>
            </a:bodyPr>
            <a:lstStyle/>
            <a:p>
              <a:pPr marL="0" marR="0" lvl="0" indent="0" algn="ctr" defTabSz="685828" rtl="0" eaLnBrk="1" fontAlgn="auto" latinLnBrk="0" hangingPunct="1">
                <a:lnSpc>
                  <a:spcPts val="1125"/>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Key/Value Store</a:t>
              </a:r>
              <a:endParaRPr kumimoji="0" lang="en-US" sz="1350" b="1"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5" name="Rectangle 124"/>
            <p:cNvSpPr/>
            <p:nvPr/>
          </p:nvSpPr>
          <p:spPr bwMode="auto">
            <a:xfrm>
              <a:off x="4683481" y="435313"/>
              <a:ext cx="7398433" cy="6342060"/>
            </a:xfrm>
            <a:prstGeom prst="rect">
              <a:avLst/>
            </a:prstGeom>
            <a:noFill/>
            <a:ln w="19050" cap="flat" cmpd="sng" algn="ctr">
              <a:solidFill>
                <a:schemeClr val="tx1"/>
              </a:solidFill>
              <a:prstDash val="sysDot"/>
              <a:round/>
              <a:headEnd type="none" w="med" len="med"/>
              <a:tailEnd type="none" w="med" len="med"/>
            </a:ln>
            <a:effectLst/>
          </p:spPr>
          <p:txBody>
            <a:bodyPr vert="horz" wrap="none" lIns="68558" tIns="34279" rIns="68558" bIns="34279" numCol="1" rtlCol="0" anchor="ctr" anchorCtr="0" compatLnSpc="1">
              <a:prstTxWarp prst="textNoShape">
                <a:avLst/>
              </a:prstTxWarp>
              <a:noAutofit/>
            </a:bodyPr>
            <a:lstStyle/>
            <a:p>
              <a:pPr marL="0" marR="0" lvl="0" indent="0" algn="ctr" defTabSz="5142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Segoe UI" pitchFamily="34" charset="0"/>
                </a:rPr>
                <a:t> </a:t>
              </a:r>
            </a:p>
          </p:txBody>
        </p:sp>
      </p:grpSp>
      <p:sp>
        <p:nvSpPr>
          <p:cNvPr id="20" name="Rectangle 19"/>
          <p:cNvSpPr/>
          <p:nvPr/>
        </p:nvSpPr>
        <p:spPr bwMode="auto">
          <a:xfrm>
            <a:off x="3898980" y="926767"/>
            <a:ext cx="793639" cy="6573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rPr>
              <a:t>Key</a:t>
            </a:r>
          </a:p>
        </p:txBody>
      </p:sp>
      <p:sp>
        <p:nvSpPr>
          <p:cNvPr id="132" name="Rectangle 131"/>
          <p:cNvSpPr/>
          <p:nvPr/>
        </p:nvSpPr>
        <p:spPr bwMode="auto">
          <a:xfrm>
            <a:off x="4738922" y="926767"/>
            <a:ext cx="3827876" cy="66913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rPr>
              <a:t>Value</a:t>
            </a:r>
          </a:p>
        </p:txBody>
      </p:sp>
      <p:sp>
        <p:nvSpPr>
          <p:cNvPr id="158" name="Title 1">
            <a:extLst>
              <a:ext uri="{FF2B5EF4-FFF2-40B4-BE49-F238E27FC236}">
                <a16:creationId xmlns:a16="http://schemas.microsoft.com/office/drawing/2014/main" xmlns="" id="{BED09CD2-EAC7-4161-9083-74BD603EA3A0}"/>
              </a:ext>
            </a:extLst>
          </p:cNvPr>
          <p:cNvSpPr txBox="1">
            <a:spLocks/>
          </p:cNvSpPr>
          <p:nvPr/>
        </p:nvSpPr>
        <p:spPr>
          <a:xfrm>
            <a:off x="1" y="0"/>
            <a:ext cx="9139382" cy="589421"/>
          </a:xfrm>
          <a:prstGeom prst="rect">
            <a:avLst/>
          </a:prstGeom>
          <a:solidFill>
            <a:srgbClr val="000000"/>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algn="l" rtl="0" eaLnBrk="1" fontAlgn="base" hangingPunct="1">
              <a:spcBef>
                <a:spcPct val="0"/>
              </a:spcBef>
              <a:spcAft>
                <a:spcPct val="0"/>
              </a:spcAft>
              <a:defRPr lang="en-US" sz="4000" b="0" i="0" cap="none" spc="0">
                <a:ln>
                  <a:noFill/>
                </a:ln>
                <a:solidFill>
                  <a:schemeClr val="bg2"/>
                </a:solidFill>
                <a:effectLst/>
                <a:latin typeface="Franklin Gothic Book" panose="020B0503020102020204" pitchFamily="34" charset="0"/>
                <a:ea typeface="Tahoma" panose="020B0604030504040204" pitchFamily="34" charset="0"/>
                <a:cs typeface="Segoe UI Light" panose="020B0502040204020203" pitchFamily="34" charset="0"/>
              </a:defRPr>
            </a:lvl1pPr>
            <a:lvl2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2pPr>
            <a:lvl3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3pPr>
            <a:lvl4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4pPr>
            <a:lvl5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5pPr>
            <a:lvl6pPr marL="4572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6pPr>
            <a:lvl7pPr marL="9144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7pPr>
            <a:lvl8pPr marL="13716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8pPr>
            <a:lvl9pPr marL="18288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FFFFFF"/>
                </a:solidFill>
                <a:effectLst/>
                <a:uLnTx/>
                <a:uFillTx/>
                <a:latin typeface="Franklin Gothic Book" panose="020B0503020102020204" pitchFamily="34" charset="0"/>
                <a:ea typeface="Tahoma" panose="020B0604030504040204" pitchFamily="34" charset="0"/>
                <a:cs typeface="Segoe UI Light" panose="020B0502040204020203" pitchFamily="34" charset="0"/>
              </a:rPr>
              <a:t>Key-Value Stores (or Databases)</a:t>
            </a:r>
            <a:endParaRPr kumimoji="0" lang="en-US" sz="4000" b="0" i="0" u="none" strike="noStrike" kern="0" cap="none" spc="0" normalizeH="0" baseline="0" noProof="0" dirty="0">
              <a:ln>
                <a:noFill/>
              </a:ln>
              <a:solidFill>
                <a:srgbClr val="FFFFFF"/>
              </a:solidFill>
              <a:effectLst/>
              <a:uLnTx/>
              <a:uFillTx/>
              <a:latin typeface="Franklin Gothic Book" panose="020B0503020102020204" pitchFamily="34" charset="0"/>
              <a:ea typeface="Tahoma" panose="020B0604030504040204" pitchFamily="34" charset="0"/>
              <a:cs typeface="Segoe UI Light" panose="020B0502040204020203" pitchFamily="34" charset="0"/>
            </a:endParaRPr>
          </a:p>
        </p:txBody>
      </p:sp>
      <p:grpSp>
        <p:nvGrpSpPr>
          <p:cNvPr id="62" name="Group 61">
            <a:extLst>
              <a:ext uri="{FF2B5EF4-FFF2-40B4-BE49-F238E27FC236}">
                <a16:creationId xmlns:a16="http://schemas.microsoft.com/office/drawing/2014/main" xmlns="" id="{EF86A6E4-7462-4493-A4F0-D9AE2500D84D}"/>
              </a:ext>
            </a:extLst>
          </p:cNvPr>
          <p:cNvGrpSpPr/>
          <p:nvPr/>
        </p:nvGrpSpPr>
        <p:grpSpPr>
          <a:xfrm>
            <a:off x="1371718" y="1426172"/>
            <a:ext cx="2262978" cy="438433"/>
            <a:chOff x="1826764" y="1901345"/>
            <a:chExt cx="3017732" cy="584660"/>
          </a:xfrm>
        </p:grpSpPr>
        <p:sp>
          <p:nvSpPr>
            <p:cNvPr id="63" name="Freeform 423">
              <a:extLst>
                <a:ext uri="{FF2B5EF4-FFF2-40B4-BE49-F238E27FC236}">
                  <a16:creationId xmlns:a16="http://schemas.microsoft.com/office/drawing/2014/main" xmlns="" id="{CA86779D-2B7C-4AE9-ADBF-760C39826E18}"/>
                </a:ext>
              </a:extLst>
            </p:cNvPr>
            <p:cNvSpPr/>
            <p:nvPr/>
          </p:nvSpPr>
          <p:spPr bwMode="auto">
            <a:xfrm>
              <a:off x="1826764" y="2029056"/>
              <a:ext cx="3017732" cy="456949"/>
            </a:xfrm>
            <a:custGeom>
              <a:avLst/>
              <a:gdLst>
                <a:gd name="connsiteX0" fmla="*/ 0 w 1146048"/>
                <a:gd name="connsiteY0" fmla="*/ 308864 h 308864"/>
                <a:gd name="connsiteX1" fmla="*/ 633984 w 1146048"/>
                <a:gd name="connsiteY1" fmla="*/ 28448 h 308864"/>
                <a:gd name="connsiteX2" fmla="*/ 1146048 w 1146048"/>
                <a:gd name="connsiteY2" fmla="*/ 138176 h 308864"/>
                <a:gd name="connsiteX0" fmla="*/ 0 w 1146048"/>
                <a:gd name="connsiteY0" fmla="*/ 131064 h 131064"/>
                <a:gd name="connsiteX1" fmla="*/ 633984 w 1146048"/>
                <a:gd name="connsiteY1" fmla="*/ 3048 h 131064"/>
                <a:gd name="connsiteX2" fmla="*/ 1146048 w 1146048"/>
                <a:gd name="connsiteY2" fmla="*/ 112776 h 131064"/>
                <a:gd name="connsiteX0" fmla="*/ 0 w 1146048"/>
                <a:gd name="connsiteY0" fmla="*/ 131064 h 131064"/>
                <a:gd name="connsiteX1" fmla="*/ 481584 w 1146048"/>
                <a:gd name="connsiteY1" fmla="*/ 3048 h 131064"/>
                <a:gd name="connsiteX2" fmla="*/ 1146048 w 1146048"/>
                <a:gd name="connsiteY2" fmla="*/ 112776 h 131064"/>
                <a:gd name="connsiteX0" fmla="*/ 0 w 1146048"/>
                <a:gd name="connsiteY0" fmla="*/ 159828 h 159828"/>
                <a:gd name="connsiteX1" fmla="*/ 520232 w 1146048"/>
                <a:gd name="connsiteY1" fmla="*/ 3048 h 159828"/>
                <a:gd name="connsiteX2" fmla="*/ 1146048 w 1146048"/>
                <a:gd name="connsiteY2" fmla="*/ 141540 h 159828"/>
              </a:gdLst>
              <a:ahLst/>
              <a:cxnLst>
                <a:cxn ang="0">
                  <a:pos x="connsiteX0" y="connsiteY0"/>
                </a:cxn>
                <a:cxn ang="0">
                  <a:pos x="connsiteX1" y="connsiteY1"/>
                </a:cxn>
                <a:cxn ang="0">
                  <a:pos x="connsiteX2" y="connsiteY2"/>
                </a:cxn>
              </a:cxnLst>
              <a:rect l="l" t="t" r="r" b="b"/>
              <a:pathLst>
                <a:path w="1146048" h="159828">
                  <a:moveTo>
                    <a:pt x="0" y="159828"/>
                  </a:moveTo>
                  <a:cubicBezTo>
                    <a:pt x="221488" y="33844"/>
                    <a:pt x="329224" y="6096"/>
                    <a:pt x="520232" y="3048"/>
                  </a:cubicBezTo>
                  <a:cubicBezTo>
                    <a:pt x="711240" y="0"/>
                    <a:pt x="985520" y="72452"/>
                    <a:pt x="1146048" y="141540"/>
                  </a:cubicBezTo>
                </a:path>
              </a:pathLst>
            </a:custGeom>
            <a:noFill/>
            <a:ln w="19050" cap="flat" cmpd="sng" algn="ctr">
              <a:solidFill>
                <a:schemeClr val="tx1"/>
              </a:solidFill>
              <a:prstDash val="solid"/>
              <a:round/>
              <a:headEnd type="none" w="med" len="med"/>
              <a:tailEnd type="stealth" w="lg" len="lg"/>
            </a:ln>
            <a:effectLst/>
          </p:spPr>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4" name="Rounded Rectangle 381">
              <a:extLst>
                <a:ext uri="{FF2B5EF4-FFF2-40B4-BE49-F238E27FC236}">
                  <a16:creationId xmlns:a16="http://schemas.microsoft.com/office/drawing/2014/main" xmlns="" id="{F55845C9-25A9-4AC1-ADE7-4F89F865F8CD}"/>
                </a:ext>
              </a:extLst>
            </p:cNvPr>
            <p:cNvSpPr/>
            <p:nvPr/>
          </p:nvSpPr>
          <p:spPr>
            <a:xfrm>
              <a:off x="3308190" y="1901345"/>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sp>
          <p:nvSpPr>
            <p:cNvPr id="65" name="Rounded Rectangle 382">
              <a:extLst>
                <a:ext uri="{FF2B5EF4-FFF2-40B4-BE49-F238E27FC236}">
                  <a16:creationId xmlns:a16="http://schemas.microsoft.com/office/drawing/2014/main" xmlns="" id="{DB06F523-E358-4636-BA17-BEBEE3B6CEF2}"/>
                </a:ext>
              </a:extLst>
            </p:cNvPr>
            <p:cNvSpPr/>
            <p:nvPr/>
          </p:nvSpPr>
          <p:spPr>
            <a:xfrm>
              <a:off x="2939456" y="1904157"/>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grpSp>
      <p:grpSp>
        <p:nvGrpSpPr>
          <p:cNvPr id="66" name="Group 65">
            <a:extLst>
              <a:ext uri="{FF2B5EF4-FFF2-40B4-BE49-F238E27FC236}">
                <a16:creationId xmlns:a16="http://schemas.microsoft.com/office/drawing/2014/main" xmlns="" id="{0A7A26F8-F570-4170-905A-D6B96A605659}"/>
              </a:ext>
            </a:extLst>
          </p:cNvPr>
          <p:cNvGrpSpPr/>
          <p:nvPr/>
        </p:nvGrpSpPr>
        <p:grpSpPr>
          <a:xfrm>
            <a:off x="1577901" y="1841106"/>
            <a:ext cx="2038930" cy="686714"/>
            <a:chOff x="2101712" y="2454668"/>
            <a:chExt cx="2718960" cy="915749"/>
          </a:xfrm>
        </p:grpSpPr>
        <p:sp>
          <p:nvSpPr>
            <p:cNvPr id="67" name="Freeform 436">
              <a:extLst>
                <a:ext uri="{FF2B5EF4-FFF2-40B4-BE49-F238E27FC236}">
                  <a16:creationId xmlns:a16="http://schemas.microsoft.com/office/drawing/2014/main" xmlns="" id="{1EA89F8C-49BE-4EFC-963C-A5F2CA43964D}"/>
                </a:ext>
              </a:extLst>
            </p:cNvPr>
            <p:cNvSpPr/>
            <p:nvPr/>
          </p:nvSpPr>
          <p:spPr bwMode="auto">
            <a:xfrm flipH="1" flipV="1">
              <a:off x="2101712" y="2454668"/>
              <a:ext cx="2718960" cy="456951"/>
            </a:xfrm>
            <a:custGeom>
              <a:avLst/>
              <a:gdLst>
                <a:gd name="connsiteX0" fmla="*/ 0 w 1146048"/>
                <a:gd name="connsiteY0" fmla="*/ 308864 h 308864"/>
                <a:gd name="connsiteX1" fmla="*/ 633984 w 1146048"/>
                <a:gd name="connsiteY1" fmla="*/ 28448 h 308864"/>
                <a:gd name="connsiteX2" fmla="*/ 1146048 w 1146048"/>
                <a:gd name="connsiteY2" fmla="*/ 138176 h 308864"/>
                <a:gd name="connsiteX0" fmla="*/ 0 w 1146048"/>
                <a:gd name="connsiteY0" fmla="*/ 131064 h 131064"/>
                <a:gd name="connsiteX1" fmla="*/ 633984 w 1146048"/>
                <a:gd name="connsiteY1" fmla="*/ 3048 h 131064"/>
                <a:gd name="connsiteX2" fmla="*/ 1146048 w 1146048"/>
                <a:gd name="connsiteY2" fmla="*/ 112776 h 131064"/>
                <a:gd name="connsiteX0" fmla="*/ 0 w 1146048"/>
                <a:gd name="connsiteY0" fmla="*/ 131064 h 131064"/>
                <a:gd name="connsiteX1" fmla="*/ 481584 w 1146048"/>
                <a:gd name="connsiteY1" fmla="*/ 3048 h 131064"/>
                <a:gd name="connsiteX2" fmla="*/ 1146048 w 1146048"/>
                <a:gd name="connsiteY2" fmla="*/ 112776 h 131064"/>
                <a:gd name="connsiteX0" fmla="*/ 0 w 1146048"/>
                <a:gd name="connsiteY0" fmla="*/ 159828 h 159828"/>
                <a:gd name="connsiteX1" fmla="*/ 520232 w 1146048"/>
                <a:gd name="connsiteY1" fmla="*/ 3048 h 159828"/>
                <a:gd name="connsiteX2" fmla="*/ 1146048 w 1146048"/>
                <a:gd name="connsiteY2" fmla="*/ 141540 h 159828"/>
              </a:gdLst>
              <a:ahLst/>
              <a:cxnLst>
                <a:cxn ang="0">
                  <a:pos x="connsiteX0" y="connsiteY0"/>
                </a:cxn>
                <a:cxn ang="0">
                  <a:pos x="connsiteX1" y="connsiteY1"/>
                </a:cxn>
                <a:cxn ang="0">
                  <a:pos x="connsiteX2" y="connsiteY2"/>
                </a:cxn>
              </a:cxnLst>
              <a:rect l="l" t="t" r="r" b="b"/>
              <a:pathLst>
                <a:path w="1146048" h="159828">
                  <a:moveTo>
                    <a:pt x="0" y="159828"/>
                  </a:moveTo>
                  <a:cubicBezTo>
                    <a:pt x="221488" y="33844"/>
                    <a:pt x="329224" y="6096"/>
                    <a:pt x="520232" y="3048"/>
                  </a:cubicBezTo>
                  <a:cubicBezTo>
                    <a:pt x="711240" y="0"/>
                    <a:pt x="985520" y="72452"/>
                    <a:pt x="1146048" y="141540"/>
                  </a:cubicBezTo>
                </a:path>
              </a:pathLst>
            </a:custGeom>
            <a:noFill/>
            <a:ln w="19050" cap="flat" cmpd="sng" algn="ctr">
              <a:solidFill>
                <a:schemeClr val="tx1"/>
              </a:solidFill>
              <a:prstDash val="solid"/>
              <a:round/>
              <a:headEnd type="none" w="med" len="med"/>
              <a:tailEnd type="stealth" w="lg" len="lg"/>
            </a:ln>
            <a:effectLst/>
          </p:spPr>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68" name="Group 67">
              <a:extLst>
                <a:ext uri="{FF2B5EF4-FFF2-40B4-BE49-F238E27FC236}">
                  <a16:creationId xmlns:a16="http://schemas.microsoft.com/office/drawing/2014/main" xmlns="" id="{D351DBAD-EFEA-46A3-AD44-B8D2AEBABDF5}"/>
                </a:ext>
              </a:extLst>
            </p:cNvPr>
            <p:cNvGrpSpPr/>
            <p:nvPr/>
          </p:nvGrpSpPr>
          <p:grpSpPr>
            <a:xfrm>
              <a:off x="2133972" y="2722345"/>
              <a:ext cx="2412268" cy="648072"/>
              <a:chOff x="3898168" y="3537012"/>
              <a:chExt cx="2412268" cy="648072"/>
            </a:xfrm>
          </p:grpSpPr>
          <p:sp>
            <p:nvSpPr>
              <p:cNvPr id="69" name="Rectangle 68">
                <a:extLst>
                  <a:ext uri="{FF2B5EF4-FFF2-40B4-BE49-F238E27FC236}">
                    <a16:creationId xmlns:a16="http://schemas.microsoft.com/office/drawing/2014/main" xmlns="" id="{D817285E-2460-424E-B99D-A542875EC9ED}"/>
                  </a:ext>
                </a:extLst>
              </p:cNvPr>
              <p:cNvSpPr/>
              <p:nvPr/>
            </p:nvSpPr>
            <p:spPr>
              <a:xfrm>
                <a:off x="3898168" y="3537012"/>
                <a:ext cx="2412268" cy="648072"/>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70" name="Rectangle 69">
                <a:extLst>
                  <a:ext uri="{FF2B5EF4-FFF2-40B4-BE49-F238E27FC236}">
                    <a16:creationId xmlns:a16="http://schemas.microsoft.com/office/drawing/2014/main" xmlns="" id="{ED9F02A7-A270-4513-810C-13B059F0CC20}"/>
                  </a:ext>
                </a:extLst>
              </p:cNvPr>
              <p:cNvSpPr/>
              <p:nvPr/>
            </p:nvSpPr>
            <p:spPr bwMode="auto">
              <a:xfrm>
                <a:off x="4581633" y="3632260"/>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1" name="Rounded Rectangle 195">
                <a:extLst>
                  <a:ext uri="{FF2B5EF4-FFF2-40B4-BE49-F238E27FC236}">
                    <a16:creationId xmlns:a16="http://schemas.microsoft.com/office/drawing/2014/main" xmlns="" id="{802C68F1-07B0-4BBB-BD6B-FA108BB0DD12}"/>
                  </a:ext>
                </a:extLst>
              </p:cNvPr>
              <p:cNvSpPr/>
              <p:nvPr/>
            </p:nvSpPr>
            <p:spPr>
              <a:xfrm>
                <a:off x="4665098" y="3723140"/>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sp>
            <p:nvSpPr>
              <p:cNvPr id="72" name="Rectangle 71">
                <a:extLst>
                  <a:ext uri="{FF2B5EF4-FFF2-40B4-BE49-F238E27FC236}">
                    <a16:creationId xmlns:a16="http://schemas.microsoft.com/office/drawing/2014/main" xmlns="" id="{79C92412-7BC2-47C1-B768-88D53378E4F7}"/>
                  </a:ext>
                </a:extLst>
              </p:cNvPr>
              <p:cNvSpPr/>
              <p:nvPr/>
            </p:nvSpPr>
            <p:spPr bwMode="auto">
              <a:xfrm>
                <a:off x="4016431" y="3633931"/>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3" name="Rounded Rectangle 197">
                <a:extLst>
                  <a:ext uri="{FF2B5EF4-FFF2-40B4-BE49-F238E27FC236}">
                    <a16:creationId xmlns:a16="http://schemas.microsoft.com/office/drawing/2014/main" xmlns="" id="{B89BEAD8-863A-4A8B-8968-A80B20B88ECA}"/>
                  </a:ext>
                </a:extLst>
              </p:cNvPr>
              <p:cNvSpPr/>
              <p:nvPr/>
            </p:nvSpPr>
            <p:spPr>
              <a:xfrm>
                <a:off x="4080386" y="3725981"/>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sp>
            <p:nvSpPr>
              <p:cNvPr id="74" name="Rectangle 73">
                <a:extLst>
                  <a:ext uri="{FF2B5EF4-FFF2-40B4-BE49-F238E27FC236}">
                    <a16:creationId xmlns:a16="http://schemas.microsoft.com/office/drawing/2014/main" xmlns="" id="{8F94232A-8E95-47BC-A0E3-675D9F4AC384}"/>
                  </a:ext>
                </a:extLst>
              </p:cNvPr>
              <p:cNvSpPr/>
              <p:nvPr/>
            </p:nvSpPr>
            <p:spPr bwMode="auto">
              <a:xfrm>
                <a:off x="5133326" y="3632260"/>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5" name="Rounded Rectangle 199">
                <a:extLst>
                  <a:ext uri="{FF2B5EF4-FFF2-40B4-BE49-F238E27FC236}">
                    <a16:creationId xmlns:a16="http://schemas.microsoft.com/office/drawing/2014/main" xmlns="" id="{1B912818-62AC-4D16-87D1-7DB1122017BB}"/>
                  </a:ext>
                </a:extLst>
              </p:cNvPr>
              <p:cNvSpPr/>
              <p:nvPr/>
            </p:nvSpPr>
            <p:spPr>
              <a:xfrm>
                <a:off x="5202902" y="3693710"/>
                <a:ext cx="344136" cy="283422"/>
              </a:xfrm>
              <a:prstGeom prst="roundRect">
                <a:avLst/>
              </a:prstGeom>
              <a:ln>
                <a:tailEnd type="stealth" w="lg" len="lg"/>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xmlns="" id="{088BD98E-2044-4E94-989E-D676015979E9}"/>
                  </a:ext>
                </a:extLst>
              </p:cNvPr>
              <p:cNvSpPr/>
              <p:nvPr/>
            </p:nvSpPr>
            <p:spPr bwMode="auto">
              <a:xfrm>
                <a:off x="5705112" y="3632260"/>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7" name="Rounded Rectangle 201">
                <a:extLst>
                  <a:ext uri="{FF2B5EF4-FFF2-40B4-BE49-F238E27FC236}">
                    <a16:creationId xmlns:a16="http://schemas.microsoft.com/office/drawing/2014/main" xmlns="" id="{8247A421-8ADD-44E0-9FF7-1F3CEF3B2CA1}"/>
                  </a:ext>
                </a:extLst>
              </p:cNvPr>
              <p:cNvSpPr/>
              <p:nvPr/>
            </p:nvSpPr>
            <p:spPr>
              <a:xfrm>
                <a:off x="5774688" y="3693710"/>
                <a:ext cx="344136" cy="283422"/>
              </a:xfrm>
              <a:prstGeom prst="roundRect">
                <a:avLst/>
              </a:prstGeom>
              <a:ln>
                <a:tailEnd type="stealth" w="lg" len="lg"/>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78" name="Group 77">
            <a:extLst>
              <a:ext uri="{FF2B5EF4-FFF2-40B4-BE49-F238E27FC236}">
                <a16:creationId xmlns:a16="http://schemas.microsoft.com/office/drawing/2014/main" xmlns="" id="{F7C20275-C1AD-4E0D-9539-981564C2CB21}"/>
              </a:ext>
            </a:extLst>
          </p:cNvPr>
          <p:cNvGrpSpPr/>
          <p:nvPr/>
        </p:nvGrpSpPr>
        <p:grpSpPr>
          <a:xfrm>
            <a:off x="114595" y="1521943"/>
            <a:ext cx="1485224" cy="535709"/>
            <a:chOff x="150362" y="2029056"/>
            <a:chExt cx="1980580" cy="714380"/>
          </a:xfrm>
        </p:grpSpPr>
        <p:sp>
          <p:nvSpPr>
            <p:cNvPr id="79" name="Oval 78">
              <a:extLst>
                <a:ext uri="{FF2B5EF4-FFF2-40B4-BE49-F238E27FC236}">
                  <a16:creationId xmlns:a16="http://schemas.microsoft.com/office/drawing/2014/main" xmlns="" id="{52EE33BA-2DAC-451D-9615-5134B0DF9CE6}"/>
                </a:ext>
              </a:extLst>
            </p:cNvPr>
            <p:cNvSpPr/>
            <p:nvPr/>
          </p:nvSpPr>
          <p:spPr bwMode="auto">
            <a:xfrm>
              <a:off x="150362" y="2029056"/>
              <a:ext cx="1980580" cy="714380"/>
            </a:xfrm>
            <a:prstGeom prst="ellipse">
              <a:avLst/>
            </a:prstGeom>
            <a:ln>
              <a:tailEnd type="stealth" w="lg" len="lg"/>
            </a:ln>
          </p:spPr>
          <p:style>
            <a:lnRef idx="1">
              <a:schemeClr val="accent2"/>
            </a:lnRef>
            <a:fillRef idx="3">
              <a:schemeClr val="accent2"/>
            </a:fillRef>
            <a:effectRef idx="2">
              <a:schemeClr val="accent2"/>
            </a:effectRef>
            <a:fontRef idx="minor">
              <a:schemeClr val="lt1"/>
            </a:fontRef>
          </p:style>
          <p:txBody>
            <a:bodyPr lIns="91412" tIns="45705" rIns="91412" bIns="45705"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TextBox 79">
              <a:extLst>
                <a:ext uri="{FF2B5EF4-FFF2-40B4-BE49-F238E27FC236}">
                  <a16:creationId xmlns:a16="http://schemas.microsoft.com/office/drawing/2014/main" xmlns="" id="{C75819D1-76C3-4115-B1BD-636B75BC6A6A}"/>
                </a:ext>
              </a:extLst>
            </p:cNvPr>
            <p:cNvSpPr txBox="1"/>
            <p:nvPr/>
          </p:nvSpPr>
          <p:spPr>
            <a:xfrm>
              <a:off x="150362" y="2171932"/>
              <a:ext cx="1980580" cy="446299"/>
            </a:xfrm>
            <a:prstGeom prst="rect">
              <a:avLst/>
            </a:prstGeom>
            <a:noFill/>
          </p:spPr>
          <p:txBody>
            <a:bodyPr wrap="square" lIns="91412" tIns="45705" rIns="91412" bIns="45705" rtlCol="0">
              <a:sp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575" b="1" i="1" u="none" strike="noStrike" kern="1200" cap="none" spc="0" normalizeH="0" baseline="0" noProof="0" dirty="0">
                  <a:ln>
                    <a:noFill/>
                  </a:ln>
                  <a:solidFill>
                    <a:srgbClr val="FFFFFF"/>
                  </a:solidFill>
                  <a:effectLst/>
                  <a:uLnTx/>
                  <a:uFillTx/>
                  <a:latin typeface="Segoe UI"/>
                  <a:ea typeface="+mn-ea"/>
                  <a:cs typeface="Segoe UI" pitchFamily="34" charset="0"/>
                </a:rPr>
                <a:t>Application</a:t>
              </a:r>
            </a:p>
          </p:txBody>
        </p:sp>
      </p:grpSp>
      <p:sp>
        <p:nvSpPr>
          <p:cNvPr id="81" name="Rectangle 80">
            <a:extLst>
              <a:ext uri="{FF2B5EF4-FFF2-40B4-BE49-F238E27FC236}">
                <a16:creationId xmlns:a16="http://schemas.microsoft.com/office/drawing/2014/main" xmlns="" id="{D191C538-3526-447B-AE06-167516994070}"/>
              </a:ext>
            </a:extLst>
          </p:cNvPr>
          <p:cNvSpPr/>
          <p:nvPr/>
        </p:nvSpPr>
        <p:spPr bwMode="auto">
          <a:xfrm>
            <a:off x="68571" y="3866896"/>
            <a:ext cx="1426781" cy="82798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grpSp>
        <p:nvGrpSpPr>
          <p:cNvPr id="82" name="Group 81">
            <a:extLst>
              <a:ext uri="{FF2B5EF4-FFF2-40B4-BE49-F238E27FC236}">
                <a16:creationId xmlns:a16="http://schemas.microsoft.com/office/drawing/2014/main" xmlns="" id="{94EC0735-7BC3-42CA-85FD-4C22C39CC114}"/>
              </a:ext>
            </a:extLst>
          </p:cNvPr>
          <p:cNvGrpSpPr/>
          <p:nvPr/>
        </p:nvGrpSpPr>
        <p:grpSpPr>
          <a:xfrm>
            <a:off x="915694" y="3482668"/>
            <a:ext cx="1387884" cy="300052"/>
            <a:chOff x="153752" y="4479623"/>
            <a:chExt cx="1850774" cy="400126"/>
          </a:xfrm>
        </p:grpSpPr>
        <p:sp>
          <p:nvSpPr>
            <p:cNvPr id="83" name="Rectangle 82">
              <a:extLst>
                <a:ext uri="{FF2B5EF4-FFF2-40B4-BE49-F238E27FC236}">
                  <a16:creationId xmlns:a16="http://schemas.microsoft.com/office/drawing/2014/main" xmlns="" id="{7BE9B882-081A-46CA-8619-CCD91EDF113E}"/>
                </a:ext>
              </a:extLst>
            </p:cNvPr>
            <p:cNvSpPr/>
            <p:nvPr/>
          </p:nvSpPr>
          <p:spPr>
            <a:xfrm>
              <a:off x="153752" y="4529550"/>
              <a:ext cx="468052" cy="283023"/>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Segoe UI" pitchFamily="34" charset="0"/>
                <a:cs typeface="Segoe UI" pitchFamily="34" charset="0"/>
              </a:endParaRPr>
            </a:p>
          </p:txBody>
        </p:sp>
        <p:sp>
          <p:nvSpPr>
            <p:cNvPr id="84" name="TextBox 83">
              <a:extLst>
                <a:ext uri="{FF2B5EF4-FFF2-40B4-BE49-F238E27FC236}">
                  <a16:creationId xmlns:a16="http://schemas.microsoft.com/office/drawing/2014/main" xmlns="" id="{C1AFA77B-2FEF-4D40-B39D-8864E13FE0B0}"/>
                </a:ext>
              </a:extLst>
            </p:cNvPr>
            <p:cNvSpPr txBox="1"/>
            <p:nvPr/>
          </p:nvSpPr>
          <p:spPr>
            <a:xfrm>
              <a:off x="768848" y="4479623"/>
              <a:ext cx="1235678" cy="400126"/>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“Entity”</a:t>
              </a:r>
            </a:p>
          </p:txBody>
        </p:sp>
      </p:grpSp>
      <p:sp>
        <p:nvSpPr>
          <p:cNvPr id="85" name="Rectangle 84">
            <a:extLst>
              <a:ext uri="{FF2B5EF4-FFF2-40B4-BE49-F238E27FC236}">
                <a16:creationId xmlns:a16="http://schemas.microsoft.com/office/drawing/2014/main" xmlns="" id="{A46572C5-9DA6-4276-83B7-D5B652292D86}"/>
              </a:ext>
            </a:extLst>
          </p:cNvPr>
          <p:cNvSpPr/>
          <p:nvPr/>
        </p:nvSpPr>
        <p:spPr>
          <a:xfrm>
            <a:off x="1774452" y="3866894"/>
            <a:ext cx="1242348" cy="826279"/>
          </a:xfrm>
          <a:prstGeom prst="rect">
            <a:avLst/>
          </a:prstGeom>
          <a:ln>
            <a:headEnd type="none" w="lg" len="lg"/>
            <a:tailEnd type="stealth" w="lg" len="lg"/>
          </a:ln>
        </p:spPr>
        <p:style>
          <a:lnRef idx="1">
            <a:schemeClr val="accent3"/>
          </a:lnRef>
          <a:fillRef idx="3">
            <a:schemeClr val="accent3"/>
          </a:fillRef>
          <a:effectRef idx="2">
            <a:schemeClr val="accent3"/>
          </a:effectRef>
          <a:fontRef idx="minor">
            <a:schemeClr val="lt1"/>
          </a:fontRef>
        </p:style>
        <p:txBody>
          <a:bodyPr wrap="none" lIns="91412" tIns="45705" rIns="91412" bIns="45705" rtlCol="0" anchor="ctr">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Segoe UI" pitchFamily="34" charset="0"/>
                <a:cs typeface="Segoe UI" pitchFamily="34" charset="0"/>
              </a:rPr>
              <a:t>Value…</a:t>
            </a: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86" name="TextBox 85">
            <a:extLst>
              <a:ext uri="{FF2B5EF4-FFF2-40B4-BE49-F238E27FC236}">
                <a16:creationId xmlns:a16="http://schemas.microsoft.com/office/drawing/2014/main" xmlns="" id="{B6F2A479-DF7C-4FC2-A1F8-F5F1CD6EE693}"/>
              </a:ext>
            </a:extLst>
          </p:cNvPr>
          <p:cNvSpPr txBox="1"/>
          <p:nvPr/>
        </p:nvSpPr>
        <p:spPr>
          <a:xfrm>
            <a:off x="246199" y="3829957"/>
            <a:ext cx="890639" cy="300052"/>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Key…</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xmlns="" id="{25791668-4F80-4DA3-B9BB-EBF4B68AC448}"/>
              </a:ext>
            </a:extLst>
          </p:cNvPr>
          <p:cNvSpPr txBox="1"/>
          <p:nvPr/>
        </p:nvSpPr>
        <p:spPr>
          <a:xfrm>
            <a:off x="535779" y="4054561"/>
            <a:ext cx="890639" cy="300052"/>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Partition</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8" name="Rounded Rectangle 407">
            <a:extLst>
              <a:ext uri="{FF2B5EF4-FFF2-40B4-BE49-F238E27FC236}">
                <a16:creationId xmlns:a16="http://schemas.microsoft.com/office/drawing/2014/main" xmlns="" id="{6A8061FE-F35F-492E-B0F7-EB10218AAB29}"/>
              </a:ext>
            </a:extLst>
          </p:cNvPr>
          <p:cNvSpPr/>
          <p:nvPr/>
        </p:nvSpPr>
        <p:spPr>
          <a:xfrm>
            <a:off x="144948" y="4115584"/>
            <a:ext cx="258065" cy="212536"/>
          </a:xfrm>
          <a:prstGeom prst="roundRect">
            <a:avLst/>
          </a:prstGeom>
          <a:solidFill>
            <a:srgbClr val="71A100"/>
          </a:solidFill>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Arial"/>
              <a:ea typeface="+mn-ea"/>
              <a:cs typeface="+mn-cs"/>
            </a:endParaRPr>
          </a:p>
        </p:txBody>
      </p:sp>
      <p:sp>
        <p:nvSpPr>
          <p:cNvPr id="89" name="TextBox 88">
            <a:extLst>
              <a:ext uri="{FF2B5EF4-FFF2-40B4-BE49-F238E27FC236}">
                <a16:creationId xmlns:a16="http://schemas.microsoft.com/office/drawing/2014/main" xmlns="" id="{2B9F28C3-4379-40B5-9EA0-DBEDAB119D55}"/>
              </a:ext>
            </a:extLst>
          </p:cNvPr>
          <p:cNvSpPr txBox="1"/>
          <p:nvPr/>
        </p:nvSpPr>
        <p:spPr>
          <a:xfrm>
            <a:off x="535777" y="4393122"/>
            <a:ext cx="926628" cy="300052"/>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Row</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0" name="Rounded Rectangle 406">
            <a:extLst>
              <a:ext uri="{FF2B5EF4-FFF2-40B4-BE49-F238E27FC236}">
                <a16:creationId xmlns:a16="http://schemas.microsoft.com/office/drawing/2014/main" xmlns="" id="{830A0D68-E077-4E27-A031-33F34FB036C2}"/>
              </a:ext>
            </a:extLst>
          </p:cNvPr>
          <p:cNvSpPr/>
          <p:nvPr/>
        </p:nvSpPr>
        <p:spPr>
          <a:xfrm>
            <a:off x="138750" y="4449045"/>
            <a:ext cx="258065" cy="212536"/>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Arial"/>
              <a:ea typeface="+mn-ea"/>
              <a:cs typeface="+mn-cs"/>
            </a:endParaRPr>
          </a:p>
        </p:txBody>
      </p:sp>
      <p:sp>
        <p:nvSpPr>
          <p:cNvPr id="92" name="Rectangle 91">
            <a:extLst>
              <a:ext uri="{FF2B5EF4-FFF2-40B4-BE49-F238E27FC236}">
                <a16:creationId xmlns:a16="http://schemas.microsoft.com/office/drawing/2014/main" xmlns="" id="{372D402E-E836-487B-B541-2BFADA197D2E}"/>
              </a:ext>
            </a:extLst>
          </p:cNvPr>
          <p:cNvSpPr/>
          <p:nvPr/>
        </p:nvSpPr>
        <p:spPr bwMode="auto">
          <a:xfrm>
            <a:off x="4810079" y="2203098"/>
            <a:ext cx="574111"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String</a:t>
            </a:r>
          </a:p>
        </p:txBody>
      </p:sp>
      <p:sp>
        <p:nvSpPr>
          <p:cNvPr id="93" name="Rectangle 92">
            <a:extLst>
              <a:ext uri="{FF2B5EF4-FFF2-40B4-BE49-F238E27FC236}">
                <a16:creationId xmlns:a16="http://schemas.microsoft.com/office/drawing/2014/main" xmlns="" id="{B8DC9735-1DBB-4726-82D8-688F5206E28A}"/>
              </a:ext>
            </a:extLst>
          </p:cNvPr>
          <p:cNvSpPr/>
          <p:nvPr/>
        </p:nvSpPr>
        <p:spPr bwMode="auto">
          <a:xfrm>
            <a:off x="6891665" y="2209350"/>
            <a:ext cx="322853"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err="1">
                <a:ln>
                  <a:noFill/>
                </a:ln>
                <a:solidFill>
                  <a:srgbClr val="FFFFFF"/>
                </a:solidFill>
                <a:effectLst/>
                <a:uLnTx/>
                <a:uFillTx/>
                <a:latin typeface="Arial"/>
                <a:ea typeface="+mn-ea"/>
                <a:cs typeface="Segoe UI" pitchFamily="34" charset="0"/>
              </a:rPr>
              <a:t>int</a:t>
            </a:r>
            <a:endPar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94" name="Rounded Rectangle 118">
            <a:extLst>
              <a:ext uri="{FF2B5EF4-FFF2-40B4-BE49-F238E27FC236}">
                <a16:creationId xmlns:a16="http://schemas.microsoft.com/office/drawing/2014/main" xmlns="" id="{BEDC310D-BFBB-4099-91D8-4E6D04CF38B7}"/>
              </a:ext>
            </a:extLst>
          </p:cNvPr>
          <p:cNvSpPr/>
          <p:nvPr/>
        </p:nvSpPr>
        <p:spPr>
          <a:xfrm>
            <a:off x="5407870" y="2202960"/>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95" name="Rounded Rectangle 119">
            <a:extLst>
              <a:ext uri="{FF2B5EF4-FFF2-40B4-BE49-F238E27FC236}">
                <a16:creationId xmlns:a16="http://schemas.microsoft.com/office/drawing/2014/main" xmlns="" id="{730BA862-B86F-4B8B-95A0-E2E0CB62C804}"/>
              </a:ext>
            </a:extLst>
          </p:cNvPr>
          <p:cNvSpPr/>
          <p:nvPr/>
        </p:nvSpPr>
        <p:spPr>
          <a:xfrm>
            <a:off x="7250669" y="2202229"/>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96" name="Rectangle 95">
            <a:extLst>
              <a:ext uri="{FF2B5EF4-FFF2-40B4-BE49-F238E27FC236}">
                <a16:creationId xmlns:a16="http://schemas.microsoft.com/office/drawing/2014/main" xmlns="" id="{F9CD81F4-FFC3-480F-919D-3EF5A87039B9}"/>
              </a:ext>
            </a:extLst>
          </p:cNvPr>
          <p:cNvSpPr/>
          <p:nvPr/>
        </p:nvSpPr>
        <p:spPr bwMode="auto">
          <a:xfrm>
            <a:off x="5851016" y="2206714"/>
            <a:ext cx="574111"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String</a:t>
            </a:r>
          </a:p>
        </p:txBody>
      </p:sp>
      <p:sp>
        <p:nvSpPr>
          <p:cNvPr id="97" name="Rounded Rectangle 122">
            <a:extLst>
              <a:ext uri="{FF2B5EF4-FFF2-40B4-BE49-F238E27FC236}">
                <a16:creationId xmlns:a16="http://schemas.microsoft.com/office/drawing/2014/main" xmlns="" id="{C25CA454-0F68-42B1-BE30-BE557ACB90BB}"/>
              </a:ext>
            </a:extLst>
          </p:cNvPr>
          <p:cNvSpPr/>
          <p:nvPr/>
        </p:nvSpPr>
        <p:spPr>
          <a:xfrm>
            <a:off x="6448807" y="2206576"/>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98" name="Rectangle 97">
            <a:extLst>
              <a:ext uri="{FF2B5EF4-FFF2-40B4-BE49-F238E27FC236}">
                <a16:creationId xmlns:a16="http://schemas.microsoft.com/office/drawing/2014/main" xmlns="" id="{1A6B05BA-2097-4C23-8560-DC7472D4903D}"/>
              </a:ext>
            </a:extLst>
          </p:cNvPr>
          <p:cNvSpPr/>
          <p:nvPr/>
        </p:nvSpPr>
        <p:spPr bwMode="auto">
          <a:xfrm>
            <a:off x="4808830" y="1929863"/>
            <a:ext cx="614817"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Name</a:t>
            </a:r>
          </a:p>
        </p:txBody>
      </p:sp>
      <p:sp>
        <p:nvSpPr>
          <p:cNvPr id="99" name="Rectangle 98">
            <a:extLst>
              <a:ext uri="{FF2B5EF4-FFF2-40B4-BE49-F238E27FC236}">
                <a16:creationId xmlns:a16="http://schemas.microsoft.com/office/drawing/2014/main" xmlns="" id="{A9FCD7B1-B403-4A79-947B-5A148CCC4A1E}"/>
              </a:ext>
            </a:extLst>
          </p:cNvPr>
          <p:cNvSpPr/>
          <p:nvPr/>
        </p:nvSpPr>
        <p:spPr bwMode="auto">
          <a:xfrm>
            <a:off x="5856345" y="1927055"/>
            <a:ext cx="810348"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Country</a:t>
            </a:r>
          </a:p>
        </p:txBody>
      </p:sp>
      <p:sp>
        <p:nvSpPr>
          <p:cNvPr id="100" name="Rectangle 99">
            <a:extLst>
              <a:ext uri="{FF2B5EF4-FFF2-40B4-BE49-F238E27FC236}">
                <a16:creationId xmlns:a16="http://schemas.microsoft.com/office/drawing/2014/main" xmlns="" id="{6F75EF2F-BAF5-4BAF-BB28-1D0BD41E86FE}"/>
              </a:ext>
            </a:extLst>
          </p:cNvPr>
          <p:cNvSpPr/>
          <p:nvPr/>
        </p:nvSpPr>
        <p:spPr bwMode="auto">
          <a:xfrm>
            <a:off x="6892999" y="1927055"/>
            <a:ext cx="412811"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Age</a:t>
            </a:r>
          </a:p>
        </p:txBody>
      </p:sp>
      <p:sp>
        <p:nvSpPr>
          <p:cNvPr id="101" name="Rectangle 100">
            <a:extLst>
              <a:ext uri="{FF2B5EF4-FFF2-40B4-BE49-F238E27FC236}">
                <a16:creationId xmlns:a16="http://schemas.microsoft.com/office/drawing/2014/main" xmlns="" id="{4D628EE7-6386-4D66-A5AC-4DC2B7269E0B}"/>
              </a:ext>
            </a:extLst>
          </p:cNvPr>
          <p:cNvSpPr/>
          <p:nvPr/>
        </p:nvSpPr>
        <p:spPr bwMode="auto">
          <a:xfrm>
            <a:off x="4799245" y="4213740"/>
            <a:ext cx="322853"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err="1">
                <a:ln>
                  <a:noFill/>
                </a:ln>
                <a:solidFill>
                  <a:srgbClr val="FFFFFF"/>
                </a:solidFill>
                <a:effectLst/>
                <a:uLnTx/>
                <a:uFillTx/>
                <a:latin typeface="Arial"/>
                <a:ea typeface="+mn-ea"/>
                <a:cs typeface="Segoe UI" pitchFamily="34" charset="0"/>
              </a:rPr>
              <a:t>int</a:t>
            </a:r>
            <a:endPar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02" name="Rounded Rectangle 161">
            <a:extLst>
              <a:ext uri="{FF2B5EF4-FFF2-40B4-BE49-F238E27FC236}">
                <a16:creationId xmlns:a16="http://schemas.microsoft.com/office/drawing/2014/main" xmlns="" id="{B81BADE1-0B41-4A02-B530-30DB0EC590F7}"/>
              </a:ext>
            </a:extLst>
          </p:cNvPr>
          <p:cNvSpPr/>
          <p:nvPr/>
        </p:nvSpPr>
        <p:spPr>
          <a:xfrm>
            <a:off x="5158248" y="4206619"/>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xmlns="" id="{7F31EDA5-CDA3-4F3C-85D4-97A1DFAEBF73}"/>
              </a:ext>
            </a:extLst>
          </p:cNvPr>
          <p:cNvSpPr/>
          <p:nvPr/>
        </p:nvSpPr>
        <p:spPr bwMode="auto">
          <a:xfrm>
            <a:off x="5594135" y="4201482"/>
            <a:ext cx="438833"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Date</a:t>
            </a:r>
          </a:p>
        </p:txBody>
      </p:sp>
      <p:sp>
        <p:nvSpPr>
          <p:cNvPr id="104" name="Rounded Rectangle 167">
            <a:extLst>
              <a:ext uri="{FF2B5EF4-FFF2-40B4-BE49-F238E27FC236}">
                <a16:creationId xmlns:a16="http://schemas.microsoft.com/office/drawing/2014/main" xmlns="" id="{6FB6E668-C10D-469E-879E-5565A0696812}"/>
              </a:ext>
            </a:extLst>
          </p:cNvPr>
          <p:cNvSpPr/>
          <p:nvPr/>
        </p:nvSpPr>
        <p:spPr>
          <a:xfrm>
            <a:off x="6077008" y="4201220"/>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05" name="Rectangle 104">
            <a:extLst>
              <a:ext uri="{FF2B5EF4-FFF2-40B4-BE49-F238E27FC236}">
                <a16:creationId xmlns:a16="http://schemas.microsoft.com/office/drawing/2014/main" xmlns="" id="{0B84255B-CCF1-4156-9401-5DE4A3D7E82D}"/>
              </a:ext>
            </a:extLst>
          </p:cNvPr>
          <p:cNvSpPr/>
          <p:nvPr/>
        </p:nvSpPr>
        <p:spPr bwMode="auto">
          <a:xfrm>
            <a:off x="5595840" y="3934253"/>
            <a:ext cx="775825"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Last</a:t>
            </a:r>
          </a:p>
        </p:txBody>
      </p:sp>
      <p:sp>
        <p:nvSpPr>
          <p:cNvPr id="106" name="Rectangle 105">
            <a:extLst>
              <a:ext uri="{FF2B5EF4-FFF2-40B4-BE49-F238E27FC236}">
                <a16:creationId xmlns:a16="http://schemas.microsoft.com/office/drawing/2014/main" xmlns="" id="{06D1487C-48EE-41BD-8E8F-6518D87E161B}"/>
              </a:ext>
            </a:extLst>
          </p:cNvPr>
          <p:cNvSpPr/>
          <p:nvPr/>
        </p:nvSpPr>
        <p:spPr bwMode="auto">
          <a:xfrm>
            <a:off x="4810142" y="3931027"/>
            <a:ext cx="580822"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Count</a:t>
            </a:r>
          </a:p>
        </p:txBody>
      </p:sp>
      <p:sp>
        <p:nvSpPr>
          <p:cNvPr id="107" name="Rectangle 106">
            <a:extLst>
              <a:ext uri="{FF2B5EF4-FFF2-40B4-BE49-F238E27FC236}">
                <a16:creationId xmlns:a16="http://schemas.microsoft.com/office/drawing/2014/main" xmlns="" id="{0EE2BAA8-D006-43E3-AADC-D61F9CABEE39}"/>
              </a:ext>
            </a:extLst>
          </p:cNvPr>
          <p:cNvSpPr/>
          <p:nvPr/>
        </p:nvSpPr>
        <p:spPr bwMode="auto">
          <a:xfrm>
            <a:off x="4810079" y="3306766"/>
            <a:ext cx="574111"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String</a:t>
            </a:r>
          </a:p>
        </p:txBody>
      </p:sp>
      <p:sp>
        <p:nvSpPr>
          <p:cNvPr id="108" name="Rectangle 107">
            <a:extLst>
              <a:ext uri="{FF2B5EF4-FFF2-40B4-BE49-F238E27FC236}">
                <a16:creationId xmlns:a16="http://schemas.microsoft.com/office/drawing/2014/main" xmlns="" id="{7B893F9F-A87C-4C05-85D7-6AEA70F655E2}"/>
              </a:ext>
            </a:extLst>
          </p:cNvPr>
          <p:cNvSpPr/>
          <p:nvPr/>
        </p:nvSpPr>
        <p:spPr bwMode="auto">
          <a:xfrm>
            <a:off x="6891666" y="3313018"/>
            <a:ext cx="322853"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err="1">
                <a:ln>
                  <a:noFill/>
                </a:ln>
                <a:solidFill>
                  <a:srgbClr val="FFFFFF"/>
                </a:solidFill>
                <a:effectLst/>
                <a:uLnTx/>
                <a:uFillTx/>
                <a:latin typeface="Arial"/>
                <a:ea typeface="+mn-ea"/>
                <a:cs typeface="Segoe UI" pitchFamily="34" charset="0"/>
              </a:rPr>
              <a:t>int</a:t>
            </a:r>
            <a:endPar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09" name="Rounded Rectangle 139">
            <a:extLst>
              <a:ext uri="{FF2B5EF4-FFF2-40B4-BE49-F238E27FC236}">
                <a16:creationId xmlns:a16="http://schemas.microsoft.com/office/drawing/2014/main" xmlns="" id="{428ED5B5-5693-42BF-9021-D6B91F4973DC}"/>
              </a:ext>
            </a:extLst>
          </p:cNvPr>
          <p:cNvSpPr/>
          <p:nvPr/>
        </p:nvSpPr>
        <p:spPr>
          <a:xfrm>
            <a:off x="5407870" y="3306628"/>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10" name="Rounded Rectangle 140">
            <a:extLst>
              <a:ext uri="{FF2B5EF4-FFF2-40B4-BE49-F238E27FC236}">
                <a16:creationId xmlns:a16="http://schemas.microsoft.com/office/drawing/2014/main" xmlns="" id="{60B5BA3A-F5A6-4453-9937-6F701DC7138C}"/>
              </a:ext>
            </a:extLst>
          </p:cNvPr>
          <p:cNvSpPr/>
          <p:nvPr/>
        </p:nvSpPr>
        <p:spPr>
          <a:xfrm>
            <a:off x="7250669" y="3305897"/>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11" name="Rectangle 110">
            <a:extLst>
              <a:ext uri="{FF2B5EF4-FFF2-40B4-BE49-F238E27FC236}">
                <a16:creationId xmlns:a16="http://schemas.microsoft.com/office/drawing/2014/main" xmlns="" id="{5A6195A0-F5AA-4A4C-AC2F-3E9923EE2C5B}"/>
              </a:ext>
            </a:extLst>
          </p:cNvPr>
          <p:cNvSpPr/>
          <p:nvPr/>
        </p:nvSpPr>
        <p:spPr bwMode="auto">
          <a:xfrm>
            <a:off x="5851016" y="3310382"/>
            <a:ext cx="574111"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String</a:t>
            </a:r>
          </a:p>
        </p:txBody>
      </p:sp>
      <p:sp>
        <p:nvSpPr>
          <p:cNvPr id="112" name="Rounded Rectangle 143">
            <a:extLst>
              <a:ext uri="{FF2B5EF4-FFF2-40B4-BE49-F238E27FC236}">
                <a16:creationId xmlns:a16="http://schemas.microsoft.com/office/drawing/2014/main" xmlns="" id="{5A770DD4-A1BA-4300-8296-D20F7FF121C1}"/>
              </a:ext>
            </a:extLst>
          </p:cNvPr>
          <p:cNvSpPr/>
          <p:nvPr/>
        </p:nvSpPr>
        <p:spPr>
          <a:xfrm>
            <a:off x="6448808" y="3310244"/>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13" name="Rectangle 112">
            <a:extLst>
              <a:ext uri="{FF2B5EF4-FFF2-40B4-BE49-F238E27FC236}">
                <a16:creationId xmlns:a16="http://schemas.microsoft.com/office/drawing/2014/main" xmlns="" id="{407E220D-E28E-439F-A334-4E68CB5E1165}"/>
              </a:ext>
            </a:extLst>
          </p:cNvPr>
          <p:cNvSpPr/>
          <p:nvPr/>
        </p:nvSpPr>
        <p:spPr bwMode="auto">
          <a:xfrm>
            <a:off x="7686556" y="3300760"/>
            <a:ext cx="438833"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Date</a:t>
            </a:r>
          </a:p>
        </p:txBody>
      </p:sp>
      <p:sp>
        <p:nvSpPr>
          <p:cNvPr id="116" name="Rounded Rectangle 146">
            <a:extLst>
              <a:ext uri="{FF2B5EF4-FFF2-40B4-BE49-F238E27FC236}">
                <a16:creationId xmlns:a16="http://schemas.microsoft.com/office/drawing/2014/main" xmlns="" id="{A5B2D776-E56A-457A-86AC-30BF03A025A3}"/>
              </a:ext>
            </a:extLst>
          </p:cNvPr>
          <p:cNvSpPr/>
          <p:nvPr/>
        </p:nvSpPr>
        <p:spPr>
          <a:xfrm>
            <a:off x="8155944" y="3300497"/>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18" name="Rectangle 117">
            <a:extLst>
              <a:ext uri="{FF2B5EF4-FFF2-40B4-BE49-F238E27FC236}">
                <a16:creationId xmlns:a16="http://schemas.microsoft.com/office/drawing/2014/main" xmlns="" id="{90E31D67-B94A-4444-8408-348E9BE32427}"/>
              </a:ext>
            </a:extLst>
          </p:cNvPr>
          <p:cNvSpPr/>
          <p:nvPr/>
        </p:nvSpPr>
        <p:spPr bwMode="auto">
          <a:xfrm>
            <a:off x="4808830" y="3033531"/>
            <a:ext cx="614817"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Name</a:t>
            </a:r>
          </a:p>
        </p:txBody>
      </p:sp>
      <p:sp>
        <p:nvSpPr>
          <p:cNvPr id="119" name="Rectangle 118">
            <a:extLst>
              <a:ext uri="{FF2B5EF4-FFF2-40B4-BE49-F238E27FC236}">
                <a16:creationId xmlns:a16="http://schemas.microsoft.com/office/drawing/2014/main" xmlns="" id="{8625CBF5-1139-4BB7-8453-70FF677B99F2}"/>
              </a:ext>
            </a:extLst>
          </p:cNvPr>
          <p:cNvSpPr/>
          <p:nvPr/>
        </p:nvSpPr>
        <p:spPr bwMode="auto">
          <a:xfrm>
            <a:off x="7688261" y="3033531"/>
            <a:ext cx="775825"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FFFFFF"/>
                </a:solidFill>
                <a:effectLst/>
                <a:uLnTx/>
                <a:uFillTx/>
                <a:latin typeface="Arial"/>
                <a:ea typeface="+mn-ea"/>
                <a:cs typeface="Segoe UI" pitchFamily="34" charset="0"/>
              </a:rPr>
              <a:t>FirstUse</a:t>
            </a:r>
            <a:endPar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0" name="Rectangle 119">
            <a:extLst>
              <a:ext uri="{FF2B5EF4-FFF2-40B4-BE49-F238E27FC236}">
                <a16:creationId xmlns:a16="http://schemas.microsoft.com/office/drawing/2014/main" xmlns="" id="{2DEBF0BB-35AF-4ABE-8DFF-E3E569549B35}"/>
              </a:ext>
            </a:extLst>
          </p:cNvPr>
          <p:cNvSpPr/>
          <p:nvPr/>
        </p:nvSpPr>
        <p:spPr bwMode="auto">
          <a:xfrm>
            <a:off x="5856345" y="3030723"/>
            <a:ext cx="810349"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Country</a:t>
            </a:r>
          </a:p>
        </p:txBody>
      </p:sp>
      <p:sp>
        <p:nvSpPr>
          <p:cNvPr id="122" name="Rectangle 121">
            <a:extLst>
              <a:ext uri="{FF2B5EF4-FFF2-40B4-BE49-F238E27FC236}">
                <a16:creationId xmlns:a16="http://schemas.microsoft.com/office/drawing/2014/main" xmlns="" id="{0A477D52-8C3C-42D4-924E-15D195D335DE}"/>
              </a:ext>
            </a:extLst>
          </p:cNvPr>
          <p:cNvSpPr/>
          <p:nvPr/>
        </p:nvSpPr>
        <p:spPr bwMode="auto">
          <a:xfrm>
            <a:off x="6893000" y="3030723"/>
            <a:ext cx="412811"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Age</a:t>
            </a:r>
          </a:p>
        </p:txBody>
      </p:sp>
      <p:sp>
        <p:nvSpPr>
          <p:cNvPr id="2" name="TextBox 1">
            <a:extLst>
              <a:ext uri="{FF2B5EF4-FFF2-40B4-BE49-F238E27FC236}">
                <a16:creationId xmlns:a16="http://schemas.microsoft.com/office/drawing/2014/main" xmlns="" id="{B104C048-9B32-433B-90AA-D91734BD53C4}"/>
              </a:ext>
            </a:extLst>
          </p:cNvPr>
          <p:cNvSpPr txBox="1"/>
          <p:nvPr/>
        </p:nvSpPr>
        <p:spPr>
          <a:xfrm>
            <a:off x="138750" y="2656572"/>
            <a:ext cx="3265442"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Arial" charset="0"/>
                <a:ea typeface="+mn-ea"/>
                <a:cs typeface="+mn-cs"/>
              </a:rPr>
              <a:t>Common Commands: Put, Get, Delete</a:t>
            </a:r>
          </a:p>
        </p:txBody>
      </p:sp>
    </p:spTree>
    <p:extLst>
      <p:ext uri="{BB962C8B-B14F-4D97-AF65-F5344CB8AC3E}">
        <p14:creationId xmlns:p14="http://schemas.microsoft.com/office/powerpoint/2010/main" val="80706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628289" y="326803"/>
            <a:ext cx="5350789" cy="4687447"/>
            <a:chOff x="4835950" y="435312"/>
            <a:chExt cx="7135397" cy="6250816"/>
          </a:xfrm>
        </p:grpSpPr>
        <p:sp>
          <p:nvSpPr>
            <p:cNvPr id="181" name="Rectangle 180"/>
            <p:cNvSpPr/>
            <p:nvPr/>
          </p:nvSpPr>
          <p:spPr bwMode="auto">
            <a:xfrm>
              <a:off x="5140750" y="11270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180" name="Rectangle 179"/>
            <p:cNvSpPr/>
            <p:nvPr/>
          </p:nvSpPr>
          <p:spPr bwMode="auto">
            <a:xfrm>
              <a:off x="4988350" y="9746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179" name="Rectangle 178"/>
            <p:cNvSpPr/>
            <p:nvPr/>
          </p:nvSpPr>
          <p:spPr bwMode="auto">
            <a:xfrm>
              <a:off x="4835950" y="822201"/>
              <a:ext cx="6830597" cy="555912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07" tIns="45704" rIns="91407" bIns="45704" numCol="1" rtlCol="0" anchor="ctr" anchorCtr="0" compatLnSpc="1">
              <a:prstTxWarp prst="textNoShape">
                <a:avLst/>
              </a:prstTxWarp>
            </a:bodyPr>
            <a:lstStyle/>
            <a:p>
              <a:pPr marL="0" marR="0" lvl="0" indent="0" algn="ctr" defTabSz="68546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91" name="TextBox 90"/>
            <p:cNvSpPr txBox="1"/>
            <p:nvPr/>
          </p:nvSpPr>
          <p:spPr>
            <a:xfrm>
              <a:off x="4861013" y="435312"/>
              <a:ext cx="6949388" cy="390547"/>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FFFFFF"/>
                  </a:solidFill>
                  <a:effectLst/>
                  <a:uLnTx/>
                  <a:uFillTx/>
                  <a:latin typeface="Segoe UI"/>
                  <a:ea typeface="+mn-ea"/>
                  <a:cs typeface="Segoe UI" pitchFamily="34" charset="0"/>
                </a:rPr>
                <a:t>Tables</a:t>
              </a:r>
            </a:p>
          </p:txBody>
        </p:sp>
      </p:grpSp>
      <p:grpSp>
        <p:nvGrpSpPr>
          <p:cNvPr id="5" name="Group 4"/>
          <p:cNvGrpSpPr/>
          <p:nvPr/>
        </p:nvGrpSpPr>
        <p:grpSpPr>
          <a:xfrm>
            <a:off x="3731117" y="696567"/>
            <a:ext cx="4937813" cy="3963949"/>
            <a:chOff x="4973072" y="928400"/>
            <a:chExt cx="6584685" cy="5286015"/>
          </a:xfrm>
        </p:grpSpPr>
        <p:sp>
          <p:nvSpPr>
            <p:cNvPr id="187" name="Rectangle 186"/>
            <p:cNvSpPr/>
            <p:nvPr/>
          </p:nvSpPr>
          <p:spPr>
            <a:xfrm>
              <a:off x="4973072" y="928400"/>
              <a:ext cx="6584685" cy="2613711"/>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89" name="Rectangle 188"/>
            <p:cNvSpPr/>
            <p:nvPr/>
          </p:nvSpPr>
          <p:spPr>
            <a:xfrm>
              <a:off x="4973072" y="3681028"/>
              <a:ext cx="6584685" cy="2533387"/>
            </a:xfrm>
            <a:prstGeom prst="rect">
              <a:avLst/>
            </a:prstGeom>
            <a:ln>
              <a:tailEnd type="stealth" w="lg" len="lg"/>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292" name="TextBox 291"/>
            <p:cNvSpPr txBox="1"/>
            <p:nvPr/>
          </p:nvSpPr>
          <p:spPr>
            <a:xfrm>
              <a:off x="10175875" y="5408920"/>
              <a:ext cx="1250491" cy="400426"/>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Partition</a:t>
              </a:r>
            </a:p>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B</a:t>
              </a:r>
            </a:p>
          </p:txBody>
        </p:sp>
        <p:sp>
          <p:nvSpPr>
            <p:cNvPr id="178" name="TextBox 177"/>
            <p:cNvSpPr txBox="1"/>
            <p:nvPr/>
          </p:nvSpPr>
          <p:spPr>
            <a:xfrm>
              <a:off x="10244697" y="2691204"/>
              <a:ext cx="1250491" cy="400426"/>
            </a:xfrm>
            <a:prstGeom prst="rect">
              <a:avLst/>
            </a:prstGeom>
            <a:noFill/>
          </p:spPr>
          <p:txBody>
            <a:bodyPr wrap="none" lIns="91412" tIns="45705" rIns="91412" bIns="45705" rtlCol="0">
              <a:noAutofit/>
            </a:bodyPr>
            <a:lstStyle/>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Partition</a:t>
              </a:r>
            </a:p>
            <a:p>
              <a:pPr marL="0" marR="0" lvl="0" indent="0" algn="ctr" defTabSz="685828" rtl="0" eaLnBrk="1" fontAlgn="auto" latinLnBrk="0" hangingPunct="1">
                <a:lnSpc>
                  <a:spcPct val="100000"/>
                </a:lnSpc>
                <a:spcBef>
                  <a:spcPts val="0"/>
                </a:spcBef>
                <a:spcAft>
                  <a:spcPts val="0"/>
                </a:spcAft>
                <a:buClr>
                  <a:srgbClr val="FFFFFF"/>
                </a:buClr>
                <a:buSzTx/>
                <a:buFontTx/>
                <a:buNone/>
                <a:tabLst/>
                <a:defRPr/>
              </a:pPr>
              <a:r>
                <a:rPr kumimoji="0" lang="en-US" sz="1050" b="1" i="0" u="none" strike="noStrike" kern="1200" cap="none" spc="0" normalizeH="0" baseline="0" noProof="0" dirty="0">
                  <a:ln>
                    <a:noFill/>
                  </a:ln>
                  <a:solidFill>
                    <a:srgbClr val="505050">
                      <a:lumMod val="50000"/>
                    </a:srgbClr>
                  </a:solidFill>
                  <a:effectLst/>
                  <a:uLnTx/>
                  <a:uFillTx/>
                  <a:latin typeface="Segoe UI"/>
                  <a:ea typeface="+mn-ea"/>
                  <a:cs typeface="Segoe UI" pitchFamily="34" charset="0"/>
                </a:rPr>
                <a:t>A</a:t>
              </a:r>
            </a:p>
          </p:txBody>
        </p:sp>
      </p:grpSp>
      <p:grpSp>
        <p:nvGrpSpPr>
          <p:cNvPr id="7" name="Group 6"/>
          <p:cNvGrpSpPr/>
          <p:nvPr/>
        </p:nvGrpSpPr>
        <p:grpSpPr>
          <a:xfrm>
            <a:off x="3801389" y="826377"/>
            <a:ext cx="4820619" cy="3751721"/>
            <a:chOff x="5066785" y="1101504"/>
            <a:chExt cx="6428403" cy="5003004"/>
          </a:xfrm>
        </p:grpSpPr>
        <p:sp>
          <p:nvSpPr>
            <p:cNvPr id="321" name="Rectangle 320"/>
            <p:cNvSpPr/>
            <p:nvPr/>
          </p:nvSpPr>
          <p:spPr>
            <a:xfrm>
              <a:off x="5066785" y="1101504"/>
              <a:ext cx="6416525"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14" name="Rectangle 113"/>
            <p:cNvSpPr/>
            <p:nvPr/>
          </p:nvSpPr>
          <p:spPr>
            <a:xfrm>
              <a:off x="5078664" y="2311550"/>
              <a:ext cx="5097212"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35" name="Rectangle 134"/>
            <p:cNvSpPr/>
            <p:nvPr/>
          </p:nvSpPr>
          <p:spPr>
            <a:xfrm>
              <a:off x="5078663" y="3783318"/>
              <a:ext cx="6416525"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156" name="Rectangle 155"/>
            <p:cNvSpPr/>
            <p:nvPr/>
          </p:nvSpPr>
          <p:spPr>
            <a:xfrm>
              <a:off x="5078663" y="5003634"/>
              <a:ext cx="3634778" cy="1100874"/>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grpSp>
      <p:grpSp>
        <p:nvGrpSpPr>
          <p:cNvPr id="9" name="Group 8"/>
          <p:cNvGrpSpPr/>
          <p:nvPr/>
        </p:nvGrpSpPr>
        <p:grpSpPr>
          <a:xfrm>
            <a:off x="3890074" y="955099"/>
            <a:ext cx="4632927" cy="3532598"/>
            <a:chOff x="5185049" y="1273159"/>
            <a:chExt cx="6178113" cy="4710799"/>
          </a:xfrm>
        </p:grpSpPr>
        <p:sp>
          <p:nvSpPr>
            <p:cNvPr id="322" name="Rectangle 321"/>
            <p:cNvSpPr/>
            <p:nvPr/>
          </p:nvSpPr>
          <p:spPr bwMode="auto">
            <a:xfrm>
              <a:off x="6328149" y="1273159"/>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24" name="Rectangle 323"/>
            <p:cNvSpPr/>
            <p:nvPr/>
          </p:nvSpPr>
          <p:spPr bwMode="auto">
            <a:xfrm>
              <a:off x="9103992" y="1273159"/>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28" name="Rectangle 327"/>
            <p:cNvSpPr/>
            <p:nvPr/>
          </p:nvSpPr>
          <p:spPr bwMode="auto">
            <a:xfrm>
              <a:off x="7716263" y="1273159"/>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331" name="Rectangle 330"/>
            <p:cNvSpPr/>
            <p:nvPr/>
          </p:nvSpPr>
          <p:spPr bwMode="auto">
            <a:xfrm>
              <a:off x="10163997" y="1273159"/>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411" name="Rectangle 410"/>
            <p:cNvSpPr/>
            <p:nvPr/>
          </p:nvSpPr>
          <p:spPr bwMode="auto">
            <a:xfrm>
              <a:off x="5750251" y="1273159"/>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412" name="Rectangle 411"/>
            <p:cNvSpPr/>
            <p:nvPr/>
          </p:nvSpPr>
          <p:spPr bwMode="auto">
            <a:xfrm>
              <a:off x="5185049" y="1274830"/>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15" name="Rectangle 114"/>
            <p:cNvSpPr/>
            <p:nvPr/>
          </p:nvSpPr>
          <p:spPr bwMode="auto">
            <a:xfrm>
              <a:off x="6340027" y="2483205"/>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17" name="Rectangle 116"/>
            <p:cNvSpPr/>
            <p:nvPr/>
          </p:nvSpPr>
          <p:spPr bwMode="auto">
            <a:xfrm>
              <a:off x="9115870" y="2483205"/>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1" name="Rectangle 120"/>
            <p:cNvSpPr/>
            <p:nvPr/>
          </p:nvSpPr>
          <p:spPr bwMode="auto">
            <a:xfrm>
              <a:off x="7728141" y="2483205"/>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7" name="Rectangle 126"/>
            <p:cNvSpPr/>
            <p:nvPr/>
          </p:nvSpPr>
          <p:spPr bwMode="auto">
            <a:xfrm>
              <a:off x="5762129" y="2483205"/>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9" name="Rectangle 128"/>
            <p:cNvSpPr/>
            <p:nvPr/>
          </p:nvSpPr>
          <p:spPr bwMode="auto">
            <a:xfrm>
              <a:off x="5196927" y="2484876"/>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36" name="Rectangle 135"/>
            <p:cNvSpPr/>
            <p:nvPr/>
          </p:nvSpPr>
          <p:spPr bwMode="auto">
            <a:xfrm>
              <a:off x="6340027" y="3954973"/>
              <a:ext cx="1295084" cy="81784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38" name="Rectangle 137"/>
            <p:cNvSpPr/>
            <p:nvPr/>
          </p:nvSpPr>
          <p:spPr bwMode="auto">
            <a:xfrm>
              <a:off x="9115870" y="3954973"/>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2" name="Rectangle 141"/>
            <p:cNvSpPr/>
            <p:nvPr/>
          </p:nvSpPr>
          <p:spPr bwMode="auto">
            <a:xfrm>
              <a:off x="7728141" y="3954973"/>
              <a:ext cx="1295084" cy="822667"/>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5" name="Rectangle 144"/>
            <p:cNvSpPr/>
            <p:nvPr/>
          </p:nvSpPr>
          <p:spPr bwMode="auto">
            <a:xfrm>
              <a:off x="10175875" y="3954973"/>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48" name="Rectangle 147"/>
            <p:cNvSpPr/>
            <p:nvPr/>
          </p:nvSpPr>
          <p:spPr bwMode="auto">
            <a:xfrm>
              <a:off x="5762129" y="3954973"/>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50" name="Rectangle 149"/>
            <p:cNvSpPr/>
            <p:nvPr/>
          </p:nvSpPr>
          <p:spPr bwMode="auto">
            <a:xfrm>
              <a:off x="5196927" y="3956644"/>
              <a:ext cx="483289" cy="80699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59" name="Rectangle 158"/>
            <p:cNvSpPr/>
            <p:nvPr/>
          </p:nvSpPr>
          <p:spPr bwMode="auto">
            <a:xfrm>
              <a:off x="6325580" y="5156105"/>
              <a:ext cx="963419" cy="826182"/>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66" name="Rectangle 165"/>
            <p:cNvSpPr/>
            <p:nvPr/>
          </p:nvSpPr>
          <p:spPr bwMode="auto">
            <a:xfrm>
              <a:off x="7385585" y="5156105"/>
              <a:ext cx="1187287" cy="809835"/>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69" name="Rectangle 168"/>
            <p:cNvSpPr/>
            <p:nvPr/>
          </p:nvSpPr>
          <p:spPr bwMode="auto">
            <a:xfrm>
              <a:off x="5762128" y="5156105"/>
              <a:ext cx="483289" cy="82618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71" name="Rectangle 170"/>
            <p:cNvSpPr/>
            <p:nvPr/>
          </p:nvSpPr>
          <p:spPr bwMode="auto">
            <a:xfrm>
              <a:off x="5196926" y="5157776"/>
              <a:ext cx="483289" cy="826182"/>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grpSp>
      <p:grpSp>
        <p:nvGrpSpPr>
          <p:cNvPr id="11" name="Group 10"/>
          <p:cNvGrpSpPr/>
          <p:nvPr/>
        </p:nvGrpSpPr>
        <p:grpSpPr>
          <a:xfrm>
            <a:off x="4376514" y="1154946"/>
            <a:ext cx="266973" cy="3138719"/>
            <a:chOff x="5833716" y="1539660"/>
            <a:chExt cx="356014" cy="4185552"/>
          </a:xfrm>
        </p:grpSpPr>
        <p:sp>
          <p:nvSpPr>
            <p:cNvPr id="334" name="Rounded Rectangle 333"/>
            <p:cNvSpPr/>
            <p:nvPr/>
          </p:nvSpPr>
          <p:spPr>
            <a:xfrm>
              <a:off x="5833716" y="1539660"/>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1</a:t>
              </a:r>
            </a:p>
          </p:txBody>
        </p:sp>
        <p:sp>
          <p:nvSpPr>
            <p:cNvPr id="128" name="Rounded Rectangle 127"/>
            <p:cNvSpPr/>
            <p:nvPr/>
          </p:nvSpPr>
          <p:spPr>
            <a:xfrm>
              <a:off x="5845594" y="2749706"/>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sp>
          <p:nvSpPr>
            <p:cNvPr id="149" name="Rounded Rectangle 148"/>
            <p:cNvSpPr/>
            <p:nvPr/>
          </p:nvSpPr>
          <p:spPr>
            <a:xfrm>
              <a:off x="5845594" y="4221474"/>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1</a:t>
              </a:r>
            </a:p>
          </p:txBody>
        </p:sp>
        <p:sp>
          <p:nvSpPr>
            <p:cNvPr id="170" name="Rounded Rectangle 169"/>
            <p:cNvSpPr/>
            <p:nvPr/>
          </p:nvSpPr>
          <p:spPr>
            <a:xfrm>
              <a:off x="5845593" y="5441790"/>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grpSp>
      <p:grpSp>
        <p:nvGrpSpPr>
          <p:cNvPr id="10" name="Group 9"/>
          <p:cNvGrpSpPr/>
          <p:nvPr/>
        </p:nvGrpSpPr>
        <p:grpSpPr>
          <a:xfrm>
            <a:off x="3938041" y="1157078"/>
            <a:ext cx="266973" cy="3138719"/>
            <a:chOff x="5249004" y="1542501"/>
            <a:chExt cx="356014" cy="4185552"/>
          </a:xfrm>
        </p:grpSpPr>
        <p:sp>
          <p:nvSpPr>
            <p:cNvPr id="335" name="Rounded Rectangle 334"/>
            <p:cNvSpPr/>
            <p:nvPr/>
          </p:nvSpPr>
          <p:spPr>
            <a:xfrm>
              <a:off x="5249004" y="1542501"/>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A</a:t>
              </a:r>
            </a:p>
          </p:txBody>
        </p:sp>
        <p:sp>
          <p:nvSpPr>
            <p:cNvPr id="130" name="Rounded Rectangle 129"/>
            <p:cNvSpPr/>
            <p:nvPr/>
          </p:nvSpPr>
          <p:spPr>
            <a:xfrm>
              <a:off x="5260882" y="2752547"/>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A</a:t>
              </a:r>
            </a:p>
          </p:txBody>
        </p:sp>
        <p:sp>
          <p:nvSpPr>
            <p:cNvPr id="151" name="Rounded Rectangle 150"/>
            <p:cNvSpPr/>
            <p:nvPr/>
          </p:nvSpPr>
          <p:spPr>
            <a:xfrm>
              <a:off x="5260882" y="4224315"/>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sp>
          <p:nvSpPr>
            <p:cNvPr id="172" name="Rounded Rectangle 171"/>
            <p:cNvSpPr/>
            <p:nvPr/>
          </p:nvSpPr>
          <p:spPr>
            <a:xfrm>
              <a:off x="5260881" y="5444631"/>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grpSp>
      <p:grpSp>
        <p:nvGrpSpPr>
          <p:cNvPr id="3" name="Group 2"/>
          <p:cNvGrpSpPr/>
          <p:nvPr/>
        </p:nvGrpSpPr>
        <p:grpSpPr>
          <a:xfrm>
            <a:off x="3607102" y="326803"/>
            <a:ext cx="5454887" cy="4755871"/>
            <a:chOff x="4654252" y="109968"/>
            <a:chExt cx="7427662" cy="6667405"/>
          </a:xfrm>
        </p:grpSpPr>
        <p:sp>
          <p:nvSpPr>
            <p:cNvPr id="124" name="TextBox 123"/>
            <p:cNvSpPr txBox="1"/>
            <p:nvPr/>
          </p:nvSpPr>
          <p:spPr>
            <a:xfrm>
              <a:off x="4654252" y="109968"/>
              <a:ext cx="7417298" cy="327207"/>
            </a:xfrm>
            <a:prstGeom prst="rect">
              <a:avLst/>
            </a:prstGeom>
            <a:noFill/>
          </p:spPr>
          <p:txBody>
            <a:bodyPr wrap="square" rtlCol="0">
              <a:spAutoFit/>
            </a:bodyPr>
            <a:lstStyle/>
            <a:p>
              <a:pPr marL="0" marR="0" lvl="0" indent="0" algn="ctr" defTabSz="685828" rtl="0" eaLnBrk="1" fontAlgn="auto" latinLnBrk="0" hangingPunct="1">
                <a:lnSpc>
                  <a:spcPts val="1125"/>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Key/Value Store</a:t>
              </a:r>
              <a:endParaRPr kumimoji="0" lang="en-US" sz="1350" b="1"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5" name="Rectangle 124"/>
            <p:cNvSpPr/>
            <p:nvPr/>
          </p:nvSpPr>
          <p:spPr bwMode="auto">
            <a:xfrm>
              <a:off x="4683481" y="435313"/>
              <a:ext cx="7398433" cy="6342060"/>
            </a:xfrm>
            <a:prstGeom prst="rect">
              <a:avLst/>
            </a:prstGeom>
            <a:noFill/>
            <a:ln w="19050" cap="flat" cmpd="sng" algn="ctr">
              <a:solidFill>
                <a:schemeClr val="tx1"/>
              </a:solidFill>
              <a:prstDash val="sysDot"/>
              <a:round/>
              <a:headEnd type="none" w="med" len="med"/>
              <a:tailEnd type="none" w="med" len="med"/>
            </a:ln>
            <a:effectLst/>
          </p:spPr>
          <p:txBody>
            <a:bodyPr vert="horz" wrap="none" lIns="68558" tIns="34279" rIns="68558" bIns="34279" numCol="1" rtlCol="0" anchor="ctr" anchorCtr="0" compatLnSpc="1">
              <a:prstTxWarp prst="textNoShape">
                <a:avLst/>
              </a:prstTxWarp>
              <a:noAutofit/>
            </a:bodyPr>
            <a:lstStyle/>
            <a:p>
              <a:pPr marL="0" marR="0" lvl="0" indent="0" algn="ctr" defTabSz="5142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Segoe UI" pitchFamily="34" charset="0"/>
                </a:rPr>
                <a:t> </a:t>
              </a:r>
            </a:p>
          </p:txBody>
        </p:sp>
      </p:grpSp>
      <p:sp>
        <p:nvSpPr>
          <p:cNvPr id="20" name="Rectangle 19"/>
          <p:cNvSpPr/>
          <p:nvPr/>
        </p:nvSpPr>
        <p:spPr bwMode="auto">
          <a:xfrm>
            <a:off x="3898980" y="926767"/>
            <a:ext cx="793639" cy="6573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rPr>
              <a:t>Key</a:t>
            </a:r>
          </a:p>
        </p:txBody>
      </p:sp>
      <p:sp>
        <p:nvSpPr>
          <p:cNvPr id="132" name="Rectangle 131"/>
          <p:cNvSpPr/>
          <p:nvPr/>
        </p:nvSpPr>
        <p:spPr bwMode="auto">
          <a:xfrm>
            <a:off x="4738922" y="926767"/>
            <a:ext cx="3827876" cy="66913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rPr>
              <a:t>Value</a:t>
            </a:r>
          </a:p>
        </p:txBody>
      </p:sp>
      <p:sp>
        <p:nvSpPr>
          <p:cNvPr id="158" name="Title 1">
            <a:extLst>
              <a:ext uri="{FF2B5EF4-FFF2-40B4-BE49-F238E27FC236}">
                <a16:creationId xmlns:a16="http://schemas.microsoft.com/office/drawing/2014/main" xmlns="" id="{BED09CD2-EAC7-4161-9083-74BD603EA3A0}"/>
              </a:ext>
            </a:extLst>
          </p:cNvPr>
          <p:cNvSpPr txBox="1">
            <a:spLocks/>
          </p:cNvSpPr>
          <p:nvPr/>
        </p:nvSpPr>
        <p:spPr>
          <a:xfrm>
            <a:off x="1" y="0"/>
            <a:ext cx="9139382" cy="589421"/>
          </a:xfrm>
          <a:prstGeom prst="rect">
            <a:avLst/>
          </a:prstGeom>
          <a:solidFill>
            <a:srgbClr val="000000"/>
          </a:solidFill>
          <a:effectLst>
            <a:outerShdw blurRad="50800" dist="38100" dir="5400000" algn="t" rotWithShape="0">
              <a:prstClr val="black">
                <a:alpha val="40000"/>
              </a:prstClr>
            </a:outerShdw>
          </a:effectLst>
        </p:spPr>
        <p:txBody>
          <a:bodyPr vert="horz" lIns="91440" tIns="45720" rIns="91440" bIns="45720" rtlCol="0" anchor="ctr">
            <a:noAutofit/>
          </a:bodyPr>
          <a:lstStyle>
            <a:lvl1pPr algn="l" rtl="0" eaLnBrk="1" fontAlgn="base" hangingPunct="1">
              <a:spcBef>
                <a:spcPct val="0"/>
              </a:spcBef>
              <a:spcAft>
                <a:spcPct val="0"/>
              </a:spcAft>
              <a:defRPr lang="en-US" sz="4000" b="0" i="0" cap="none" spc="0">
                <a:ln>
                  <a:noFill/>
                </a:ln>
                <a:solidFill>
                  <a:schemeClr val="bg2"/>
                </a:solidFill>
                <a:effectLst/>
                <a:latin typeface="Franklin Gothic Book" panose="020B0503020102020204" pitchFamily="34" charset="0"/>
                <a:ea typeface="Tahoma" panose="020B0604030504040204" pitchFamily="34" charset="0"/>
                <a:cs typeface="Segoe UI Light" panose="020B0502040204020203" pitchFamily="34" charset="0"/>
              </a:defRPr>
            </a:lvl1pPr>
            <a:lvl2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2pPr>
            <a:lvl3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3pPr>
            <a:lvl4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4pPr>
            <a:lvl5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5pPr>
            <a:lvl6pPr marL="4572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6pPr>
            <a:lvl7pPr marL="9144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7pPr>
            <a:lvl8pPr marL="13716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8pPr>
            <a:lvl9pPr marL="18288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FFFFFF"/>
                </a:solidFill>
                <a:effectLst/>
                <a:uLnTx/>
                <a:uFillTx/>
                <a:latin typeface="Franklin Gothic Book" panose="020B0503020102020204" pitchFamily="34" charset="0"/>
                <a:ea typeface="Tahoma" panose="020B0604030504040204" pitchFamily="34" charset="0"/>
                <a:cs typeface="Segoe UI Light" panose="020B0502040204020203" pitchFamily="34" charset="0"/>
              </a:rPr>
              <a:t>Key-Value Stores (or Databases)</a:t>
            </a:r>
            <a:endParaRPr kumimoji="0" lang="en-US" sz="4000" b="0" i="0" u="none" strike="noStrike" kern="0" cap="none" spc="0" normalizeH="0" baseline="0" noProof="0" dirty="0">
              <a:ln>
                <a:noFill/>
              </a:ln>
              <a:solidFill>
                <a:srgbClr val="FFFFFF"/>
              </a:solidFill>
              <a:effectLst/>
              <a:uLnTx/>
              <a:uFillTx/>
              <a:latin typeface="Franklin Gothic Book" panose="020B0503020102020204" pitchFamily="34" charset="0"/>
              <a:ea typeface="Tahoma" panose="020B0604030504040204" pitchFamily="34" charset="0"/>
              <a:cs typeface="Segoe UI Light" panose="020B0502040204020203" pitchFamily="34" charset="0"/>
            </a:endParaRPr>
          </a:p>
        </p:txBody>
      </p:sp>
      <p:grpSp>
        <p:nvGrpSpPr>
          <p:cNvPr id="62" name="Group 61">
            <a:extLst>
              <a:ext uri="{FF2B5EF4-FFF2-40B4-BE49-F238E27FC236}">
                <a16:creationId xmlns:a16="http://schemas.microsoft.com/office/drawing/2014/main" xmlns="" id="{EF86A6E4-7462-4493-A4F0-D9AE2500D84D}"/>
              </a:ext>
            </a:extLst>
          </p:cNvPr>
          <p:cNvGrpSpPr/>
          <p:nvPr/>
        </p:nvGrpSpPr>
        <p:grpSpPr>
          <a:xfrm>
            <a:off x="1371718" y="1426172"/>
            <a:ext cx="2262978" cy="438433"/>
            <a:chOff x="1826764" y="1901345"/>
            <a:chExt cx="3017732" cy="584660"/>
          </a:xfrm>
        </p:grpSpPr>
        <p:sp>
          <p:nvSpPr>
            <p:cNvPr id="63" name="Freeform 423">
              <a:extLst>
                <a:ext uri="{FF2B5EF4-FFF2-40B4-BE49-F238E27FC236}">
                  <a16:creationId xmlns:a16="http://schemas.microsoft.com/office/drawing/2014/main" xmlns="" id="{CA86779D-2B7C-4AE9-ADBF-760C39826E18}"/>
                </a:ext>
              </a:extLst>
            </p:cNvPr>
            <p:cNvSpPr/>
            <p:nvPr/>
          </p:nvSpPr>
          <p:spPr bwMode="auto">
            <a:xfrm>
              <a:off x="1826764" y="2029056"/>
              <a:ext cx="3017732" cy="456949"/>
            </a:xfrm>
            <a:custGeom>
              <a:avLst/>
              <a:gdLst>
                <a:gd name="connsiteX0" fmla="*/ 0 w 1146048"/>
                <a:gd name="connsiteY0" fmla="*/ 308864 h 308864"/>
                <a:gd name="connsiteX1" fmla="*/ 633984 w 1146048"/>
                <a:gd name="connsiteY1" fmla="*/ 28448 h 308864"/>
                <a:gd name="connsiteX2" fmla="*/ 1146048 w 1146048"/>
                <a:gd name="connsiteY2" fmla="*/ 138176 h 308864"/>
                <a:gd name="connsiteX0" fmla="*/ 0 w 1146048"/>
                <a:gd name="connsiteY0" fmla="*/ 131064 h 131064"/>
                <a:gd name="connsiteX1" fmla="*/ 633984 w 1146048"/>
                <a:gd name="connsiteY1" fmla="*/ 3048 h 131064"/>
                <a:gd name="connsiteX2" fmla="*/ 1146048 w 1146048"/>
                <a:gd name="connsiteY2" fmla="*/ 112776 h 131064"/>
                <a:gd name="connsiteX0" fmla="*/ 0 w 1146048"/>
                <a:gd name="connsiteY0" fmla="*/ 131064 h 131064"/>
                <a:gd name="connsiteX1" fmla="*/ 481584 w 1146048"/>
                <a:gd name="connsiteY1" fmla="*/ 3048 h 131064"/>
                <a:gd name="connsiteX2" fmla="*/ 1146048 w 1146048"/>
                <a:gd name="connsiteY2" fmla="*/ 112776 h 131064"/>
                <a:gd name="connsiteX0" fmla="*/ 0 w 1146048"/>
                <a:gd name="connsiteY0" fmla="*/ 159828 h 159828"/>
                <a:gd name="connsiteX1" fmla="*/ 520232 w 1146048"/>
                <a:gd name="connsiteY1" fmla="*/ 3048 h 159828"/>
                <a:gd name="connsiteX2" fmla="*/ 1146048 w 1146048"/>
                <a:gd name="connsiteY2" fmla="*/ 141540 h 159828"/>
              </a:gdLst>
              <a:ahLst/>
              <a:cxnLst>
                <a:cxn ang="0">
                  <a:pos x="connsiteX0" y="connsiteY0"/>
                </a:cxn>
                <a:cxn ang="0">
                  <a:pos x="connsiteX1" y="connsiteY1"/>
                </a:cxn>
                <a:cxn ang="0">
                  <a:pos x="connsiteX2" y="connsiteY2"/>
                </a:cxn>
              </a:cxnLst>
              <a:rect l="l" t="t" r="r" b="b"/>
              <a:pathLst>
                <a:path w="1146048" h="159828">
                  <a:moveTo>
                    <a:pt x="0" y="159828"/>
                  </a:moveTo>
                  <a:cubicBezTo>
                    <a:pt x="221488" y="33844"/>
                    <a:pt x="329224" y="6096"/>
                    <a:pt x="520232" y="3048"/>
                  </a:cubicBezTo>
                  <a:cubicBezTo>
                    <a:pt x="711240" y="0"/>
                    <a:pt x="985520" y="72452"/>
                    <a:pt x="1146048" y="141540"/>
                  </a:cubicBezTo>
                </a:path>
              </a:pathLst>
            </a:custGeom>
            <a:noFill/>
            <a:ln w="19050" cap="flat" cmpd="sng" algn="ctr">
              <a:solidFill>
                <a:schemeClr val="tx1"/>
              </a:solidFill>
              <a:prstDash val="solid"/>
              <a:round/>
              <a:headEnd type="none" w="med" len="med"/>
              <a:tailEnd type="stealth" w="lg" len="lg"/>
            </a:ln>
            <a:effectLst/>
          </p:spPr>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4" name="Rounded Rectangle 381">
              <a:extLst>
                <a:ext uri="{FF2B5EF4-FFF2-40B4-BE49-F238E27FC236}">
                  <a16:creationId xmlns:a16="http://schemas.microsoft.com/office/drawing/2014/main" xmlns="" id="{F55845C9-25A9-4AC1-ADE7-4F89F865F8CD}"/>
                </a:ext>
              </a:extLst>
            </p:cNvPr>
            <p:cNvSpPr/>
            <p:nvPr/>
          </p:nvSpPr>
          <p:spPr>
            <a:xfrm>
              <a:off x="3308190" y="1901345"/>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sp>
          <p:nvSpPr>
            <p:cNvPr id="65" name="Rounded Rectangle 382">
              <a:extLst>
                <a:ext uri="{FF2B5EF4-FFF2-40B4-BE49-F238E27FC236}">
                  <a16:creationId xmlns:a16="http://schemas.microsoft.com/office/drawing/2014/main" xmlns="" id="{DB06F523-E358-4636-BA17-BEBEE3B6CEF2}"/>
                </a:ext>
              </a:extLst>
            </p:cNvPr>
            <p:cNvSpPr/>
            <p:nvPr/>
          </p:nvSpPr>
          <p:spPr>
            <a:xfrm>
              <a:off x="2939456" y="1904157"/>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grpSp>
      <p:grpSp>
        <p:nvGrpSpPr>
          <p:cNvPr id="66" name="Group 65">
            <a:extLst>
              <a:ext uri="{FF2B5EF4-FFF2-40B4-BE49-F238E27FC236}">
                <a16:creationId xmlns:a16="http://schemas.microsoft.com/office/drawing/2014/main" xmlns="" id="{0A7A26F8-F570-4170-905A-D6B96A605659}"/>
              </a:ext>
            </a:extLst>
          </p:cNvPr>
          <p:cNvGrpSpPr/>
          <p:nvPr/>
        </p:nvGrpSpPr>
        <p:grpSpPr>
          <a:xfrm>
            <a:off x="1577901" y="1841106"/>
            <a:ext cx="2038930" cy="686714"/>
            <a:chOff x="2101712" y="2454668"/>
            <a:chExt cx="2718960" cy="915749"/>
          </a:xfrm>
        </p:grpSpPr>
        <p:sp>
          <p:nvSpPr>
            <p:cNvPr id="67" name="Freeform 436">
              <a:extLst>
                <a:ext uri="{FF2B5EF4-FFF2-40B4-BE49-F238E27FC236}">
                  <a16:creationId xmlns:a16="http://schemas.microsoft.com/office/drawing/2014/main" xmlns="" id="{1EA89F8C-49BE-4EFC-963C-A5F2CA43964D}"/>
                </a:ext>
              </a:extLst>
            </p:cNvPr>
            <p:cNvSpPr/>
            <p:nvPr/>
          </p:nvSpPr>
          <p:spPr bwMode="auto">
            <a:xfrm flipH="1" flipV="1">
              <a:off x="2101712" y="2454668"/>
              <a:ext cx="2718960" cy="456951"/>
            </a:xfrm>
            <a:custGeom>
              <a:avLst/>
              <a:gdLst>
                <a:gd name="connsiteX0" fmla="*/ 0 w 1146048"/>
                <a:gd name="connsiteY0" fmla="*/ 308864 h 308864"/>
                <a:gd name="connsiteX1" fmla="*/ 633984 w 1146048"/>
                <a:gd name="connsiteY1" fmla="*/ 28448 h 308864"/>
                <a:gd name="connsiteX2" fmla="*/ 1146048 w 1146048"/>
                <a:gd name="connsiteY2" fmla="*/ 138176 h 308864"/>
                <a:gd name="connsiteX0" fmla="*/ 0 w 1146048"/>
                <a:gd name="connsiteY0" fmla="*/ 131064 h 131064"/>
                <a:gd name="connsiteX1" fmla="*/ 633984 w 1146048"/>
                <a:gd name="connsiteY1" fmla="*/ 3048 h 131064"/>
                <a:gd name="connsiteX2" fmla="*/ 1146048 w 1146048"/>
                <a:gd name="connsiteY2" fmla="*/ 112776 h 131064"/>
                <a:gd name="connsiteX0" fmla="*/ 0 w 1146048"/>
                <a:gd name="connsiteY0" fmla="*/ 131064 h 131064"/>
                <a:gd name="connsiteX1" fmla="*/ 481584 w 1146048"/>
                <a:gd name="connsiteY1" fmla="*/ 3048 h 131064"/>
                <a:gd name="connsiteX2" fmla="*/ 1146048 w 1146048"/>
                <a:gd name="connsiteY2" fmla="*/ 112776 h 131064"/>
                <a:gd name="connsiteX0" fmla="*/ 0 w 1146048"/>
                <a:gd name="connsiteY0" fmla="*/ 159828 h 159828"/>
                <a:gd name="connsiteX1" fmla="*/ 520232 w 1146048"/>
                <a:gd name="connsiteY1" fmla="*/ 3048 h 159828"/>
                <a:gd name="connsiteX2" fmla="*/ 1146048 w 1146048"/>
                <a:gd name="connsiteY2" fmla="*/ 141540 h 159828"/>
              </a:gdLst>
              <a:ahLst/>
              <a:cxnLst>
                <a:cxn ang="0">
                  <a:pos x="connsiteX0" y="connsiteY0"/>
                </a:cxn>
                <a:cxn ang="0">
                  <a:pos x="connsiteX1" y="connsiteY1"/>
                </a:cxn>
                <a:cxn ang="0">
                  <a:pos x="connsiteX2" y="connsiteY2"/>
                </a:cxn>
              </a:cxnLst>
              <a:rect l="l" t="t" r="r" b="b"/>
              <a:pathLst>
                <a:path w="1146048" h="159828">
                  <a:moveTo>
                    <a:pt x="0" y="159828"/>
                  </a:moveTo>
                  <a:cubicBezTo>
                    <a:pt x="221488" y="33844"/>
                    <a:pt x="329224" y="6096"/>
                    <a:pt x="520232" y="3048"/>
                  </a:cubicBezTo>
                  <a:cubicBezTo>
                    <a:pt x="711240" y="0"/>
                    <a:pt x="985520" y="72452"/>
                    <a:pt x="1146048" y="141540"/>
                  </a:cubicBezTo>
                </a:path>
              </a:pathLst>
            </a:custGeom>
            <a:noFill/>
            <a:ln w="19050" cap="flat" cmpd="sng" algn="ctr">
              <a:solidFill>
                <a:schemeClr val="tx1"/>
              </a:solidFill>
              <a:prstDash val="solid"/>
              <a:round/>
              <a:headEnd type="none" w="med" len="med"/>
              <a:tailEnd type="stealth" w="lg" len="lg"/>
            </a:ln>
            <a:effectLst/>
          </p:spPr>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68" name="Group 67">
              <a:extLst>
                <a:ext uri="{FF2B5EF4-FFF2-40B4-BE49-F238E27FC236}">
                  <a16:creationId xmlns:a16="http://schemas.microsoft.com/office/drawing/2014/main" xmlns="" id="{D351DBAD-EFEA-46A3-AD44-B8D2AEBABDF5}"/>
                </a:ext>
              </a:extLst>
            </p:cNvPr>
            <p:cNvGrpSpPr/>
            <p:nvPr/>
          </p:nvGrpSpPr>
          <p:grpSpPr>
            <a:xfrm>
              <a:off x="2133972" y="2722345"/>
              <a:ext cx="2412268" cy="648072"/>
              <a:chOff x="3898168" y="3537012"/>
              <a:chExt cx="2412268" cy="648072"/>
            </a:xfrm>
          </p:grpSpPr>
          <p:sp>
            <p:nvSpPr>
              <p:cNvPr id="69" name="Rectangle 68">
                <a:extLst>
                  <a:ext uri="{FF2B5EF4-FFF2-40B4-BE49-F238E27FC236}">
                    <a16:creationId xmlns:a16="http://schemas.microsoft.com/office/drawing/2014/main" xmlns="" id="{D817285E-2460-424E-B99D-A542875EC9ED}"/>
                  </a:ext>
                </a:extLst>
              </p:cNvPr>
              <p:cNvSpPr/>
              <p:nvPr/>
            </p:nvSpPr>
            <p:spPr>
              <a:xfrm>
                <a:off x="3898168" y="3537012"/>
                <a:ext cx="2412268" cy="648072"/>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Segoe UI" pitchFamily="34" charset="0"/>
                  <a:cs typeface="Segoe UI" pitchFamily="34" charset="0"/>
                </a:endParaRPr>
              </a:p>
            </p:txBody>
          </p:sp>
          <p:sp>
            <p:nvSpPr>
              <p:cNvPr id="70" name="Rectangle 69">
                <a:extLst>
                  <a:ext uri="{FF2B5EF4-FFF2-40B4-BE49-F238E27FC236}">
                    <a16:creationId xmlns:a16="http://schemas.microsoft.com/office/drawing/2014/main" xmlns="" id="{ED9F02A7-A270-4513-810C-13B059F0CC20}"/>
                  </a:ext>
                </a:extLst>
              </p:cNvPr>
              <p:cNvSpPr/>
              <p:nvPr/>
            </p:nvSpPr>
            <p:spPr bwMode="auto">
              <a:xfrm>
                <a:off x="4581633" y="3632260"/>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1" name="Rounded Rectangle 195">
                <a:extLst>
                  <a:ext uri="{FF2B5EF4-FFF2-40B4-BE49-F238E27FC236}">
                    <a16:creationId xmlns:a16="http://schemas.microsoft.com/office/drawing/2014/main" xmlns="" id="{802C68F1-07B0-4BBB-BD6B-FA108BB0DD12}"/>
                  </a:ext>
                </a:extLst>
              </p:cNvPr>
              <p:cNvSpPr/>
              <p:nvPr/>
            </p:nvSpPr>
            <p:spPr>
              <a:xfrm>
                <a:off x="4665098" y="3723140"/>
                <a:ext cx="344136" cy="283422"/>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2</a:t>
                </a:r>
              </a:p>
            </p:txBody>
          </p:sp>
          <p:sp>
            <p:nvSpPr>
              <p:cNvPr id="72" name="Rectangle 71">
                <a:extLst>
                  <a:ext uri="{FF2B5EF4-FFF2-40B4-BE49-F238E27FC236}">
                    <a16:creationId xmlns:a16="http://schemas.microsoft.com/office/drawing/2014/main" xmlns="" id="{79C92412-7BC2-47C1-B768-88D53378E4F7}"/>
                  </a:ext>
                </a:extLst>
              </p:cNvPr>
              <p:cNvSpPr/>
              <p:nvPr/>
            </p:nvSpPr>
            <p:spPr bwMode="auto">
              <a:xfrm>
                <a:off x="4016431" y="3633931"/>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3" name="Rounded Rectangle 197">
                <a:extLst>
                  <a:ext uri="{FF2B5EF4-FFF2-40B4-BE49-F238E27FC236}">
                    <a16:creationId xmlns:a16="http://schemas.microsoft.com/office/drawing/2014/main" xmlns="" id="{B89BEAD8-863A-4A8B-8968-A80B20B88ECA}"/>
                  </a:ext>
                </a:extLst>
              </p:cNvPr>
              <p:cNvSpPr/>
              <p:nvPr/>
            </p:nvSpPr>
            <p:spPr>
              <a:xfrm>
                <a:off x="4080386" y="3725981"/>
                <a:ext cx="344136" cy="283422"/>
              </a:xfrm>
              <a:prstGeom prst="roundRect">
                <a:avLst/>
              </a:prstGeom>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mn-ea"/>
                    <a:cs typeface="+mn-cs"/>
                  </a:rPr>
                  <a:t>B</a:t>
                </a:r>
              </a:p>
            </p:txBody>
          </p:sp>
          <p:sp>
            <p:nvSpPr>
              <p:cNvPr id="74" name="Rectangle 73">
                <a:extLst>
                  <a:ext uri="{FF2B5EF4-FFF2-40B4-BE49-F238E27FC236}">
                    <a16:creationId xmlns:a16="http://schemas.microsoft.com/office/drawing/2014/main" xmlns="" id="{8F94232A-8E95-47BC-A0E3-675D9F4AC384}"/>
                  </a:ext>
                </a:extLst>
              </p:cNvPr>
              <p:cNvSpPr/>
              <p:nvPr/>
            </p:nvSpPr>
            <p:spPr bwMode="auto">
              <a:xfrm>
                <a:off x="5133326" y="3632260"/>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5" name="Rounded Rectangle 199">
                <a:extLst>
                  <a:ext uri="{FF2B5EF4-FFF2-40B4-BE49-F238E27FC236}">
                    <a16:creationId xmlns:a16="http://schemas.microsoft.com/office/drawing/2014/main" xmlns="" id="{1B912818-62AC-4D16-87D1-7DB1122017BB}"/>
                  </a:ext>
                </a:extLst>
              </p:cNvPr>
              <p:cNvSpPr/>
              <p:nvPr/>
            </p:nvSpPr>
            <p:spPr>
              <a:xfrm>
                <a:off x="5202902" y="3693710"/>
                <a:ext cx="344136" cy="283422"/>
              </a:xfrm>
              <a:prstGeom prst="roundRect">
                <a:avLst/>
              </a:prstGeom>
              <a:ln>
                <a:tailEnd type="stealth" w="lg" len="lg"/>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xmlns="" id="{088BD98E-2044-4E94-989E-D676015979E9}"/>
                  </a:ext>
                </a:extLst>
              </p:cNvPr>
              <p:cNvSpPr/>
              <p:nvPr/>
            </p:nvSpPr>
            <p:spPr bwMode="auto">
              <a:xfrm>
                <a:off x="5705112" y="3632260"/>
                <a:ext cx="483289" cy="432048"/>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77" name="Rounded Rectangle 201">
                <a:extLst>
                  <a:ext uri="{FF2B5EF4-FFF2-40B4-BE49-F238E27FC236}">
                    <a16:creationId xmlns:a16="http://schemas.microsoft.com/office/drawing/2014/main" xmlns="" id="{8247A421-8ADD-44E0-9FF7-1F3CEF3B2CA1}"/>
                  </a:ext>
                </a:extLst>
              </p:cNvPr>
              <p:cNvSpPr/>
              <p:nvPr/>
            </p:nvSpPr>
            <p:spPr>
              <a:xfrm>
                <a:off x="5774688" y="3693710"/>
                <a:ext cx="344136" cy="283422"/>
              </a:xfrm>
              <a:prstGeom prst="roundRect">
                <a:avLst/>
              </a:prstGeom>
              <a:ln>
                <a:tailEnd type="stealth" w="lg" len="lg"/>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78" name="Group 77">
            <a:extLst>
              <a:ext uri="{FF2B5EF4-FFF2-40B4-BE49-F238E27FC236}">
                <a16:creationId xmlns:a16="http://schemas.microsoft.com/office/drawing/2014/main" xmlns="" id="{F7C20275-C1AD-4E0D-9539-981564C2CB21}"/>
              </a:ext>
            </a:extLst>
          </p:cNvPr>
          <p:cNvGrpSpPr/>
          <p:nvPr/>
        </p:nvGrpSpPr>
        <p:grpSpPr>
          <a:xfrm>
            <a:off x="114595" y="1521943"/>
            <a:ext cx="1485224" cy="535709"/>
            <a:chOff x="150362" y="2029056"/>
            <a:chExt cx="1980580" cy="714380"/>
          </a:xfrm>
        </p:grpSpPr>
        <p:sp>
          <p:nvSpPr>
            <p:cNvPr id="79" name="Oval 78">
              <a:extLst>
                <a:ext uri="{FF2B5EF4-FFF2-40B4-BE49-F238E27FC236}">
                  <a16:creationId xmlns:a16="http://schemas.microsoft.com/office/drawing/2014/main" xmlns="" id="{52EE33BA-2DAC-451D-9615-5134B0DF9CE6}"/>
                </a:ext>
              </a:extLst>
            </p:cNvPr>
            <p:cNvSpPr/>
            <p:nvPr/>
          </p:nvSpPr>
          <p:spPr bwMode="auto">
            <a:xfrm>
              <a:off x="150362" y="2029056"/>
              <a:ext cx="1980580" cy="714380"/>
            </a:xfrm>
            <a:prstGeom prst="ellipse">
              <a:avLst/>
            </a:prstGeom>
            <a:ln>
              <a:tailEnd type="stealth" w="lg" len="lg"/>
            </a:ln>
          </p:spPr>
          <p:style>
            <a:lnRef idx="1">
              <a:schemeClr val="accent2"/>
            </a:lnRef>
            <a:fillRef idx="3">
              <a:schemeClr val="accent2"/>
            </a:fillRef>
            <a:effectRef idx="2">
              <a:schemeClr val="accent2"/>
            </a:effectRef>
            <a:fontRef idx="minor">
              <a:schemeClr val="lt1"/>
            </a:fontRef>
          </p:style>
          <p:txBody>
            <a:bodyPr lIns="91412" tIns="45705" rIns="91412" bIns="45705"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TextBox 79">
              <a:extLst>
                <a:ext uri="{FF2B5EF4-FFF2-40B4-BE49-F238E27FC236}">
                  <a16:creationId xmlns:a16="http://schemas.microsoft.com/office/drawing/2014/main" xmlns="" id="{C75819D1-76C3-4115-B1BD-636B75BC6A6A}"/>
                </a:ext>
              </a:extLst>
            </p:cNvPr>
            <p:cNvSpPr txBox="1"/>
            <p:nvPr/>
          </p:nvSpPr>
          <p:spPr>
            <a:xfrm>
              <a:off x="150362" y="2171932"/>
              <a:ext cx="1980580" cy="446299"/>
            </a:xfrm>
            <a:prstGeom prst="rect">
              <a:avLst/>
            </a:prstGeom>
            <a:noFill/>
          </p:spPr>
          <p:txBody>
            <a:bodyPr wrap="square" lIns="91412" tIns="45705" rIns="91412" bIns="45705" rtlCol="0">
              <a:sp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575" b="1" i="1" u="none" strike="noStrike" kern="1200" cap="none" spc="0" normalizeH="0" baseline="0" noProof="0" dirty="0">
                  <a:ln>
                    <a:noFill/>
                  </a:ln>
                  <a:solidFill>
                    <a:srgbClr val="FFFFFF"/>
                  </a:solidFill>
                  <a:effectLst/>
                  <a:uLnTx/>
                  <a:uFillTx/>
                  <a:latin typeface="Segoe UI"/>
                  <a:ea typeface="+mn-ea"/>
                  <a:cs typeface="Segoe UI" pitchFamily="34" charset="0"/>
                </a:rPr>
                <a:t>Application</a:t>
              </a:r>
            </a:p>
          </p:txBody>
        </p:sp>
      </p:grpSp>
      <p:sp>
        <p:nvSpPr>
          <p:cNvPr id="81" name="Rectangle 80">
            <a:extLst>
              <a:ext uri="{FF2B5EF4-FFF2-40B4-BE49-F238E27FC236}">
                <a16:creationId xmlns:a16="http://schemas.microsoft.com/office/drawing/2014/main" xmlns="" id="{D191C538-3526-447B-AE06-167516994070}"/>
              </a:ext>
            </a:extLst>
          </p:cNvPr>
          <p:cNvSpPr/>
          <p:nvPr/>
        </p:nvSpPr>
        <p:spPr bwMode="auto">
          <a:xfrm>
            <a:off x="68571" y="3866896"/>
            <a:ext cx="1426781" cy="82798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endParaRPr kumimoji="0" lang="en-US" sz="1575" b="0" i="0" u="none" strike="noStrike" kern="1200" cap="none" spc="0" normalizeH="0" baseline="0" noProof="0" dirty="0">
              <a:ln>
                <a:noFill/>
              </a:ln>
              <a:solidFill>
                <a:srgbClr val="FFFFFF"/>
              </a:solidFill>
              <a:effectLst/>
              <a:uLnTx/>
              <a:uFillTx/>
              <a:latin typeface="Arial"/>
              <a:ea typeface="+mn-ea"/>
              <a:cs typeface="Segoe UI" pitchFamily="34" charset="0"/>
            </a:endParaRPr>
          </a:p>
        </p:txBody>
      </p:sp>
      <p:grpSp>
        <p:nvGrpSpPr>
          <p:cNvPr id="82" name="Group 81">
            <a:extLst>
              <a:ext uri="{FF2B5EF4-FFF2-40B4-BE49-F238E27FC236}">
                <a16:creationId xmlns:a16="http://schemas.microsoft.com/office/drawing/2014/main" xmlns="" id="{94EC0735-7BC3-42CA-85FD-4C22C39CC114}"/>
              </a:ext>
            </a:extLst>
          </p:cNvPr>
          <p:cNvGrpSpPr/>
          <p:nvPr/>
        </p:nvGrpSpPr>
        <p:grpSpPr>
          <a:xfrm>
            <a:off x="915694" y="3482668"/>
            <a:ext cx="1387884" cy="300052"/>
            <a:chOff x="153752" y="4479623"/>
            <a:chExt cx="1850774" cy="400126"/>
          </a:xfrm>
        </p:grpSpPr>
        <p:sp>
          <p:nvSpPr>
            <p:cNvPr id="83" name="Rectangle 82">
              <a:extLst>
                <a:ext uri="{FF2B5EF4-FFF2-40B4-BE49-F238E27FC236}">
                  <a16:creationId xmlns:a16="http://schemas.microsoft.com/office/drawing/2014/main" xmlns="" id="{7BE9B882-081A-46CA-8619-CCD91EDF113E}"/>
                </a:ext>
              </a:extLst>
            </p:cNvPr>
            <p:cNvSpPr/>
            <p:nvPr/>
          </p:nvSpPr>
          <p:spPr>
            <a:xfrm>
              <a:off x="153752" y="4529550"/>
              <a:ext cx="468052" cy="283023"/>
            </a:xfrm>
            <a:prstGeom prst="rect">
              <a:avLst/>
            </a:prstGeom>
            <a:ln>
              <a:tailEnd type="stealth" w="lg" len="lg"/>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2" tIns="45705" rIns="91412" bIns="45705" numCol="1" spcCol="0" rtlCol="0" fromWordArt="0" anchor="ctr" anchorCtr="0" forceAA="0" compatLnSpc="1">
              <a:prstTxWarp prst="textNoShape">
                <a:avLst/>
              </a:prstTxWarp>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Arial"/>
                <a:ea typeface="Segoe UI" pitchFamily="34" charset="0"/>
                <a:cs typeface="Segoe UI" pitchFamily="34" charset="0"/>
              </a:endParaRPr>
            </a:p>
          </p:txBody>
        </p:sp>
        <p:sp>
          <p:nvSpPr>
            <p:cNvPr id="84" name="TextBox 83">
              <a:extLst>
                <a:ext uri="{FF2B5EF4-FFF2-40B4-BE49-F238E27FC236}">
                  <a16:creationId xmlns:a16="http://schemas.microsoft.com/office/drawing/2014/main" xmlns="" id="{C1AFA77B-2FEF-4D40-B39D-8864E13FE0B0}"/>
                </a:ext>
              </a:extLst>
            </p:cNvPr>
            <p:cNvSpPr txBox="1"/>
            <p:nvPr/>
          </p:nvSpPr>
          <p:spPr>
            <a:xfrm>
              <a:off x="768848" y="4479623"/>
              <a:ext cx="1235678" cy="400126"/>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“Entity”</a:t>
              </a:r>
            </a:p>
          </p:txBody>
        </p:sp>
      </p:grpSp>
      <p:sp>
        <p:nvSpPr>
          <p:cNvPr id="85" name="Rectangle 84">
            <a:extLst>
              <a:ext uri="{FF2B5EF4-FFF2-40B4-BE49-F238E27FC236}">
                <a16:creationId xmlns:a16="http://schemas.microsoft.com/office/drawing/2014/main" xmlns="" id="{A46572C5-9DA6-4276-83B7-D5B652292D86}"/>
              </a:ext>
            </a:extLst>
          </p:cNvPr>
          <p:cNvSpPr/>
          <p:nvPr/>
        </p:nvSpPr>
        <p:spPr>
          <a:xfrm>
            <a:off x="1774452" y="3866894"/>
            <a:ext cx="1242348" cy="826279"/>
          </a:xfrm>
          <a:prstGeom prst="rect">
            <a:avLst/>
          </a:prstGeom>
          <a:ln>
            <a:headEnd type="none" w="lg" len="lg"/>
            <a:tailEnd type="stealth" w="lg" len="lg"/>
          </a:ln>
        </p:spPr>
        <p:style>
          <a:lnRef idx="1">
            <a:schemeClr val="accent3"/>
          </a:lnRef>
          <a:fillRef idx="3">
            <a:schemeClr val="accent3"/>
          </a:fillRef>
          <a:effectRef idx="2">
            <a:schemeClr val="accent3"/>
          </a:effectRef>
          <a:fontRef idx="minor">
            <a:schemeClr val="lt1"/>
          </a:fontRef>
        </p:style>
        <p:txBody>
          <a:bodyPr wrap="none" lIns="91412" tIns="45705" rIns="91412" bIns="45705" rtlCol="0" anchor="ctr">
            <a:noAutofit/>
          </a:bodyPr>
          <a:lstStyle/>
          <a:p>
            <a:pPr marL="0" marR="0" lvl="0" indent="0" algn="ctr"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Arial"/>
                <a:ea typeface="Segoe UI" pitchFamily="34" charset="0"/>
                <a:cs typeface="Segoe UI" pitchFamily="34" charset="0"/>
              </a:rPr>
              <a:t>Value…</a:t>
            </a: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rial"/>
              <a:ea typeface="Segoe UI" pitchFamily="34" charset="0"/>
              <a:cs typeface="Segoe UI" pitchFamily="34" charset="0"/>
            </a:endParaRPr>
          </a:p>
        </p:txBody>
      </p:sp>
      <p:sp>
        <p:nvSpPr>
          <p:cNvPr id="86" name="TextBox 85">
            <a:extLst>
              <a:ext uri="{FF2B5EF4-FFF2-40B4-BE49-F238E27FC236}">
                <a16:creationId xmlns:a16="http://schemas.microsoft.com/office/drawing/2014/main" xmlns="" id="{B6F2A479-DF7C-4FC2-A1F8-F5F1CD6EE693}"/>
              </a:ext>
            </a:extLst>
          </p:cNvPr>
          <p:cNvSpPr txBox="1"/>
          <p:nvPr/>
        </p:nvSpPr>
        <p:spPr>
          <a:xfrm>
            <a:off x="246199" y="3829957"/>
            <a:ext cx="890639" cy="300052"/>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Key…</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xmlns="" id="{25791668-4F80-4DA3-B9BB-EBF4B68AC448}"/>
              </a:ext>
            </a:extLst>
          </p:cNvPr>
          <p:cNvSpPr txBox="1"/>
          <p:nvPr/>
        </p:nvSpPr>
        <p:spPr>
          <a:xfrm>
            <a:off x="535779" y="4054561"/>
            <a:ext cx="890639" cy="300052"/>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Partition</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8" name="Rounded Rectangle 407">
            <a:extLst>
              <a:ext uri="{FF2B5EF4-FFF2-40B4-BE49-F238E27FC236}">
                <a16:creationId xmlns:a16="http://schemas.microsoft.com/office/drawing/2014/main" xmlns="" id="{6A8061FE-F35F-492E-B0F7-EB10218AAB29}"/>
              </a:ext>
            </a:extLst>
          </p:cNvPr>
          <p:cNvSpPr/>
          <p:nvPr/>
        </p:nvSpPr>
        <p:spPr>
          <a:xfrm>
            <a:off x="144948" y="4115584"/>
            <a:ext cx="258065" cy="212536"/>
          </a:xfrm>
          <a:prstGeom prst="roundRect">
            <a:avLst/>
          </a:prstGeom>
          <a:solidFill>
            <a:srgbClr val="71A100"/>
          </a:solidFill>
          <a:ln>
            <a:tailEnd type="stealth" w="lg" len="lg"/>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Arial"/>
              <a:ea typeface="+mn-ea"/>
              <a:cs typeface="+mn-cs"/>
            </a:endParaRPr>
          </a:p>
        </p:txBody>
      </p:sp>
      <p:sp>
        <p:nvSpPr>
          <p:cNvPr id="89" name="TextBox 88">
            <a:extLst>
              <a:ext uri="{FF2B5EF4-FFF2-40B4-BE49-F238E27FC236}">
                <a16:creationId xmlns:a16="http://schemas.microsoft.com/office/drawing/2014/main" xmlns="" id="{2B9F28C3-4379-40B5-9EA0-DBEDAB119D55}"/>
              </a:ext>
            </a:extLst>
          </p:cNvPr>
          <p:cNvSpPr txBox="1"/>
          <p:nvPr/>
        </p:nvSpPr>
        <p:spPr>
          <a:xfrm>
            <a:off x="535777" y="4393122"/>
            <a:ext cx="926628" cy="300052"/>
          </a:xfrm>
          <a:prstGeom prst="rect">
            <a:avLst/>
          </a:prstGeom>
          <a:noFill/>
        </p:spPr>
        <p:txBody>
          <a:bodyPr wrap="square" lIns="91412" tIns="45705" rIns="91412" bIns="45705" rtlCol="0">
            <a:spAutoFit/>
          </a:bodyPr>
          <a:lstStyle/>
          <a:p>
            <a:pPr marL="0" marR="0" lvl="0" indent="0" algn="l" defTabSz="685828"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Row</a:t>
            </a:r>
            <a:endParaRPr kumimoji="0" lang="en-US" sz="135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0" name="Rounded Rectangle 406">
            <a:extLst>
              <a:ext uri="{FF2B5EF4-FFF2-40B4-BE49-F238E27FC236}">
                <a16:creationId xmlns:a16="http://schemas.microsoft.com/office/drawing/2014/main" xmlns="" id="{830A0D68-E077-4E27-A031-33F34FB036C2}"/>
              </a:ext>
            </a:extLst>
          </p:cNvPr>
          <p:cNvSpPr/>
          <p:nvPr/>
        </p:nvSpPr>
        <p:spPr>
          <a:xfrm>
            <a:off x="138750" y="4449045"/>
            <a:ext cx="258065" cy="212536"/>
          </a:xfrm>
          <a:prstGeom prst="roundRect">
            <a:avLst/>
          </a:prstGeom>
          <a:ln>
            <a:tailEnd type="stealth" w="lg" len="lg"/>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dirty="0">
              <a:ln>
                <a:noFill/>
              </a:ln>
              <a:solidFill>
                <a:srgbClr val="FFFFFF"/>
              </a:solidFill>
              <a:effectLst/>
              <a:uLnTx/>
              <a:uFillTx/>
              <a:latin typeface="Arial"/>
              <a:ea typeface="+mn-ea"/>
              <a:cs typeface="+mn-cs"/>
            </a:endParaRPr>
          </a:p>
        </p:txBody>
      </p:sp>
      <p:sp>
        <p:nvSpPr>
          <p:cNvPr id="92" name="Rectangle 91">
            <a:extLst>
              <a:ext uri="{FF2B5EF4-FFF2-40B4-BE49-F238E27FC236}">
                <a16:creationId xmlns:a16="http://schemas.microsoft.com/office/drawing/2014/main" xmlns="" id="{372D402E-E836-487B-B541-2BFADA197D2E}"/>
              </a:ext>
            </a:extLst>
          </p:cNvPr>
          <p:cNvSpPr/>
          <p:nvPr/>
        </p:nvSpPr>
        <p:spPr bwMode="auto">
          <a:xfrm>
            <a:off x="4810079" y="2203098"/>
            <a:ext cx="574111"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String</a:t>
            </a:r>
          </a:p>
        </p:txBody>
      </p:sp>
      <p:sp>
        <p:nvSpPr>
          <p:cNvPr id="93" name="Rectangle 92">
            <a:extLst>
              <a:ext uri="{FF2B5EF4-FFF2-40B4-BE49-F238E27FC236}">
                <a16:creationId xmlns:a16="http://schemas.microsoft.com/office/drawing/2014/main" xmlns="" id="{B8DC9735-1DBB-4726-82D8-688F5206E28A}"/>
              </a:ext>
            </a:extLst>
          </p:cNvPr>
          <p:cNvSpPr/>
          <p:nvPr/>
        </p:nvSpPr>
        <p:spPr bwMode="auto">
          <a:xfrm>
            <a:off x="6891665" y="2209350"/>
            <a:ext cx="322853"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err="1">
                <a:ln>
                  <a:noFill/>
                </a:ln>
                <a:solidFill>
                  <a:srgbClr val="FFFFFF"/>
                </a:solidFill>
                <a:effectLst/>
                <a:uLnTx/>
                <a:uFillTx/>
                <a:latin typeface="Arial"/>
                <a:ea typeface="+mn-ea"/>
                <a:cs typeface="Segoe UI" pitchFamily="34" charset="0"/>
              </a:rPr>
              <a:t>int</a:t>
            </a:r>
            <a:endPar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94" name="Rounded Rectangle 118">
            <a:extLst>
              <a:ext uri="{FF2B5EF4-FFF2-40B4-BE49-F238E27FC236}">
                <a16:creationId xmlns:a16="http://schemas.microsoft.com/office/drawing/2014/main" xmlns="" id="{BEDC310D-BFBB-4099-91D8-4E6D04CF38B7}"/>
              </a:ext>
            </a:extLst>
          </p:cNvPr>
          <p:cNvSpPr/>
          <p:nvPr/>
        </p:nvSpPr>
        <p:spPr>
          <a:xfrm>
            <a:off x="5407870" y="2202960"/>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95" name="Rounded Rectangle 119">
            <a:extLst>
              <a:ext uri="{FF2B5EF4-FFF2-40B4-BE49-F238E27FC236}">
                <a16:creationId xmlns:a16="http://schemas.microsoft.com/office/drawing/2014/main" xmlns="" id="{730BA862-B86F-4B8B-95A0-E2E0CB62C804}"/>
              </a:ext>
            </a:extLst>
          </p:cNvPr>
          <p:cNvSpPr/>
          <p:nvPr/>
        </p:nvSpPr>
        <p:spPr>
          <a:xfrm>
            <a:off x="7250669" y="2202229"/>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96" name="Rectangle 95">
            <a:extLst>
              <a:ext uri="{FF2B5EF4-FFF2-40B4-BE49-F238E27FC236}">
                <a16:creationId xmlns:a16="http://schemas.microsoft.com/office/drawing/2014/main" xmlns="" id="{F9CD81F4-FFC3-480F-919D-3EF5A87039B9}"/>
              </a:ext>
            </a:extLst>
          </p:cNvPr>
          <p:cNvSpPr/>
          <p:nvPr/>
        </p:nvSpPr>
        <p:spPr bwMode="auto">
          <a:xfrm>
            <a:off x="5851016" y="2206714"/>
            <a:ext cx="574111"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String</a:t>
            </a:r>
          </a:p>
        </p:txBody>
      </p:sp>
      <p:sp>
        <p:nvSpPr>
          <p:cNvPr id="97" name="Rounded Rectangle 122">
            <a:extLst>
              <a:ext uri="{FF2B5EF4-FFF2-40B4-BE49-F238E27FC236}">
                <a16:creationId xmlns:a16="http://schemas.microsoft.com/office/drawing/2014/main" xmlns="" id="{C25CA454-0F68-42B1-BE30-BE557ACB90BB}"/>
              </a:ext>
            </a:extLst>
          </p:cNvPr>
          <p:cNvSpPr/>
          <p:nvPr/>
        </p:nvSpPr>
        <p:spPr>
          <a:xfrm>
            <a:off x="6448807" y="2206576"/>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98" name="Rectangle 97">
            <a:extLst>
              <a:ext uri="{FF2B5EF4-FFF2-40B4-BE49-F238E27FC236}">
                <a16:creationId xmlns:a16="http://schemas.microsoft.com/office/drawing/2014/main" xmlns="" id="{1A6B05BA-2097-4C23-8560-DC7472D4903D}"/>
              </a:ext>
            </a:extLst>
          </p:cNvPr>
          <p:cNvSpPr/>
          <p:nvPr/>
        </p:nvSpPr>
        <p:spPr bwMode="auto">
          <a:xfrm>
            <a:off x="4808830" y="1929863"/>
            <a:ext cx="614817"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Name</a:t>
            </a:r>
          </a:p>
        </p:txBody>
      </p:sp>
      <p:sp>
        <p:nvSpPr>
          <p:cNvPr id="99" name="Rectangle 98">
            <a:extLst>
              <a:ext uri="{FF2B5EF4-FFF2-40B4-BE49-F238E27FC236}">
                <a16:creationId xmlns:a16="http://schemas.microsoft.com/office/drawing/2014/main" xmlns="" id="{A9FCD7B1-B403-4A79-947B-5A148CCC4A1E}"/>
              </a:ext>
            </a:extLst>
          </p:cNvPr>
          <p:cNvSpPr/>
          <p:nvPr/>
        </p:nvSpPr>
        <p:spPr bwMode="auto">
          <a:xfrm>
            <a:off x="5856345" y="1927055"/>
            <a:ext cx="810348"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Country</a:t>
            </a:r>
          </a:p>
        </p:txBody>
      </p:sp>
      <p:sp>
        <p:nvSpPr>
          <p:cNvPr id="100" name="Rectangle 99">
            <a:extLst>
              <a:ext uri="{FF2B5EF4-FFF2-40B4-BE49-F238E27FC236}">
                <a16:creationId xmlns:a16="http://schemas.microsoft.com/office/drawing/2014/main" xmlns="" id="{6F75EF2F-BAF5-4BAF-BB28-1D0BD41E86FE}"/>
              </a:ext>
            </a:extLst>
          </p:cNvPr>
          <p:cNvSpPr/>
          <p:nvPr/>
        </p:nvSpPr>
        <p:spPr bwMode="auto">
          <a:xfrm>
            <a:off x="6892999" y="1927055"/>
            <a:ext cx="412811"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Age</a:t>
            </a:r>
          </a:p>
        </p:txBody>
      </p:sp>
      <p:sp>
        <p:nvSpPr>
          <p:cNvPr id="101" name="Rectangle 100">
            <a:extLst>
              <a:ext uri="{FF2B5EF4-FFF2-40B4-BE49-F238E27FC236}">
                <a16:creationId xmlns:a16="http://schemas.microsoft.com/office/drawing/2014/main" xmlns="" id="{4D628EE7-6386-4D66-A5AC-4DC2B7269E0B}"/>
              </a:ext>
            </a:extLst>
          </p:cNvPr>
          <p:cNvSpPr/>
          <p:nvPr/>
        </p:nvSpPr>
        <p:spPr bwMode="auto">
          <a:xfrm>
            <a:off x="4799245" y="4213740"/>
            <a:ext cx="322853"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err="1">
                <a:ln>
                  <a:noFill/>
                </a:ln>
                <a:solidFill>
                  <a:srgbClr val="FFFFFF"/>
                </a:solidFill>
                <a:effectLst/>
                <a:uLnTx/>
                <a:uFillTx/>
                <a:latin typeface="Arial"/>
                <a:ea typeface="+mn-ea"/>
                <a:cs typeface="Segoe UI" pitchFamily="34" charset="0"/>
              </a:rPr>
              <a:t>int</a:t>
            </a:r>
            <a:endPar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02" name="Rounded Rectangle 161">
            <a:extLst>
              <a:ext uri="{FF2B5EF4-FFF2-40B4-BE49-F238E27FC236}">
                <a16:creationId xmlns:a16="http://schemas.microsoft.com/office/drawing/2014/main" xmlns="" id="{B81BADE1-0B41-4A02-B530-30DB0EC590F7}"/>
              </a:ext>
            </a:extLst>
          </p:cNvPr>
          <p:cNvSpPr/>
          <p:nvPr/>
        </p:nvSpPr>
        <p:spPr>
          <a:xfrm>
            <a:off x="5158248" y="4206619"/>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xmlns="" id="{7F31EDA5-CDA3-4F3C-85D4-97A1DFAEBF73}"/>
              </a:ext>
            </a:extLst>
          </p:cNvPr>
          <p:cNvSpPr/>
          <p:nvPr/>
        </p:nvSpPr>
        <p:spPr bwMode="auto">
          <a:xfrm>
            <a:off x="5594135" y="4201482"/>
            <a:ext cx="438833"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Date</a:t>
            </a:r>
          </a:p>
        </p:txBody>
      </p:sp>
      <p:sp>
        <p:nvSpPr>
          <p:cNvPr id="104" name="Rounded Rectangle 167">
            <a:extLst>
              <a:ext uri="{FF2B5EF4-FFF2-40B4-BE49-F238E27FC236}">
                <a16:creationId xmlns:a16="http://schemas.microsoft.com/office/drawing/2014/main" xmlns="" id="{6FB6E668-C10D-469E-879E-5565A0696812}"/>
              </a:ext>
            </a:extLst>
          </p:cNvPr>
          <p:cNvSpPr/>
          <p:nvPr/>
        </p:nvSpPr>
        <p:spPr>
          <a:xfrm>
            <a:off x="6077008" y="4201220"/>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05" name="Rectangle 104">
            <a:extLst>
              <a:ext uri="{FF2B5EF4-FFF2-40B4-BE49-F238E27FC236}">
                <a16:creationId xmlns:a16="http://schemas.microsoft.com/office/drawing/2014/main" xmlns="" id="{0B84255B-CCF1-4156-9401-5DE4A3D7E82D}"/>
              </a:ext>
            </a:extLst>
          </p:cNvPr>
          <p:cNvSpPr/>
          <p:nvPr/>
        </p:nvSpPr>
        <p:spPr bwMode="auto">
          <a:xfrm>
            <a:off x="5595840" y="3934253"/>
            <a:ext cx="775825"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Last</a:t>
            </a:r>
          </a:p>
        </p:txBody>
      </p:sp>
      <p:sp>
        <p:nvSpPr>
          <p:cNvPr id="106" name="Rectangle 105">
            <a:extLst>
              <a:ext uri="{FF2B5EF4-FFF2-40B4-BE49-F238E27FC236}">
                <a16:creationId xmlns:a16="http://schemas.microsoft.com/office/drawing/2014/main" xmlns="" id="{06D1487C-48EE-41BD-8E8F-6518D87E161B}"/>
              </a:ext>
            </a:extLst>
          </p:cNvPr>
          <p:cNvSpPr/>
          <p:nvPr/>
        </p:nvSpPr>
        <p:spPr bwMode="auto">
          <a:xfrm>
            <a:off x="4810142" y="3931027"/>
            <a:ext cx="580822"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Count</a:t>
            </a:r>
          </a:p>
        </p:txBody>
      </p:sp>
      <p:sp>
        <p:nvSpPr>
          <p:cNvPr id="107" name="Rectangle 106">
            <a:extLst>
              <a:ext uri="{FF2B5EF4-FFF2-40B4-BE49-F238E27FC236}">
                <a16:creationId xmlns:a16="http://schemas.microsoft.com/office/drawing/2014/main" xmlns="" id="{0EE2BAA8-D006-43E3-AADC-D61F9CABEE39}"/>
              </a:ext>
            </a:extLst>
          </p:cNvPr>
          <p:cNvSpPr/>
          <p:nvPr/>
        </p:nvSpPr>
        <p:spPr bwMode="auto">
          <a:xfrm>
            <a:off x="4810079" y="3306766"/>
            <a:ext cx="574111"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String</a:t>
            </a:r>
          </a:p>
        </p:txBody>
      </p:sp>
      <p:sp>
        <p:nvSpPr>
          <p:cNvPr id="108" name="Rectangle 107">
            <a:extLst>
              <a:ext uri="{FF2B5EF4-FFF2-40B4-BE49-F238E27FC236}">
                <a16:creationId xmlns:a16="http://schemas.microsoft.com/office/drawing/2014/main" xmlns="" id="{7B893F9F-A87C-4C05-85D7-6AEA70F655E2}"/>
              </a:ext>
            </a:extLst>
          </p:cNvPr>
          <p:cNvSpPr/>
          <p:nvPr/>
        </p:nvSpPr>
        <p:spPr bwMode="auto">
          <a:xfrm>
            <a:off x="6891666" y="3313018"/>
            <a:ext cx="322853"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err="1">
                <a:ln>
                  <a:noFill/>
                </a:ln>
                <a:solidFill>
                  <a:srgbClr val="FFFFFF"/>
                </a:solidFill>
                <a:effectLst/>
                <a:uLnTx/>
                <a:uFillTx/>
                <a:latin typeface="Arial"/>
                <a:ea typeface="+mn-ea"/>
                <a:cs typeface="Segoe UI" pitchFamily="34" charset="0"/>
              </a:rPr>
              <a:t>int</a:t>
            </a:r>
            <a:endPar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09" name="Rounded Rectangle 139">
            <a:extLst>
              <a:ext uri="{FF2B5EF4-FFF2-40B4-BE49-F238E27FC236}">
                <a16:creationId xmlns:a16="http://schemas.microsoft.com/office/drawing/2014/main" xmlns="" id="{428ED5B5-5693-42BF-9021-D6B91F4973DC}"/>
              </a:ext>
            </a:extLst>
          </p:cNvPr>
          <p:cNvSpPr/>
          <p:nvPr/>
        </p:nvSpPr>
        <p:spPr>
          <a:xfrm>
            <a:off x="5407870" y="3306628"/>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10" name="Rounded Rectangle 140">
            <a:extLst>
              <a:ext uri="{FF2B5EF4-FFF2-40B4-BE49-F238E27FC236}">
                <a16:creationId xmlns:a16="http://schemas.microsoft.com/office/drawing/2014/main" xmlns="" id="{60B5BA3A-F5A6-4453-9937-6F701DC7138C}"/>
              </a:ext>
            </a:extLst>
          </p:cNvPr>
          <p:cNvSpPr/>
          <p:nvPr/>
        </p:nvSpPr>
        <p:spPr>
          <a:xfrm>
            <a:off x="7250669" y="3305897"/>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11" name="Rectangle 110">
            <a:extLst>
              <a:ext uri="{FF2B5EF4-FFF2-40B4-BE49-F238E27FC236}">
                <a16:creationId xmlns:a16="http://schemas.microsoft.com/office/drawing/2014/main" xmlns="" id="{5A6195A0-F5AA-4A4C-AC2F-3E9923EE2C5B}"/>
              </a:ext>
            </a:extLst>
          </p:cNvPr>
          <p:cNvSpPr/>
          <p:nvPr/>
        </p:nvSpPr>
        <p:spPr bwMode="auto">
          <a:xfrm>
            <a:off x="5851016" y="3310382"/>
            <a:ext cx="574111"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String</a:t>
            </a:r>
          </a:p>
        </p:txBody>
      </p:sp>
      <p:sp>
        <p:nvSpPr>
          <p:cNvPr id="112" name="Rounded Rectangle 143">
            <a:extLst>
              <a:ext uri="{FF2B5EF4-FFF2-40B4-BE49-F238E27FC236}">
                <a16:creationId xmlns:a16="http://schemas.microsoft.com/office/drawing/2014/main" xmlns="" id="{5A770DD4-A1BA-4300-8296-D20F7FF121C1}"/>
              </a:ext>
            </a:extLst>
          </p:cNvPr>
          <p:cNvSpPr/>
          <p:nvPr/>
        </p:nvSpPr>
        <p:spPr>
          <a:xfrm>
            <a:off x="6448808" y="3310244"/>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13" name="Rectangle 112">
            <a:extLst>
              <a:ext uri="{FF2B5EF4-FFF2-40B4-BE49-F238E27FC236}">
                <a16:creationId xmlns:a16="http://schemas.microsoft.com/office/drawing/2014/main" xmlns="" id="{407E220D-E28E-439F-A334-4E68CB5E1165}"/>
              </a:ext>
            </a:extLst>
          </p:cNvPr>
          <p:cNvSpPr/>
          <p:nvPr/>
        </p:nvSpPr>
        <p:spPr bwMode="auto">
          <a:xfrm>
            <a:off x="7686556" y="3300760"/>
            <a:ext cx="438833" cy="219273"/>
          </a:xfrm>
          <a:prstGeom prst="rect">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Arial"/>
                <a:ea typeface="+mn-ea"/>
                <a:cs typeface="Segoe UI" pitchFamily="34" charset="0"/>
              </a:rPr>
              <a:t>Date</a:t>
            </a:r>
          </a:p>
        </p:txBody>
      </p:sp>
      <p:sp>
        <p:nvSpPr>
          <p:cNvPr id="116" name="Rounded Rectangle 146">
            <a:extLst>
              <a:ext uri="{FF2B5EF4-FFF2-40B4-BE49-F238E27FC236}">
                <a16:creationId xmlns:a16="http://schemas.microsoft.com/office/drawing/2014/main" xmlns="" id="{A5B2D776-E56A-457A-86AC-30BF03A025A3}"/>
              </a:ext>
            </a:extLst>
          </p:cNvPr>
          <p:cNvSpPr/>
          <p:nvPr/>
        </p:nvSpPr>
        <p:spPr>
          <a:xfrm>
            <a:off x="8155944" y="3300497"/>
            <a:ext cx="258065" cy="212536"/>
          </a:xfrm>
          <a:prstGeom prst="roundRect">
            <a:avLst/>
          </a:prstGeom>
          <a:ln>
            <a:tailEnd type="stealth" w="lg" len="lg"/>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68582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
        <p:nvSpPr>
          <p:cNvPr id="118" name="Rectangle 117">
            <a:extLst>
              <a:ext uri="{FF2B5EF4-FFF2-40B4-BE49-F238E27FC236}">
                <a16:creationId xmlns:a16="http://schemas.microsoft.com/office/drawing/2014/main" xmlns="" id="{90E31D67-B94A-4444-8408-348E9BE32427}"/>
              </a:ext>
            </a:extLst>
          </p:cNvPr>
          <p:cNvSpPr/>
          <p:nvPr/>
        </p:nvSpPr>
        <p:spPr bwMode="auto">
          <a:xfrm>
            <a:off x="4808830" y="3033531"/>
            <a:ext cx="614817"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Name</a:t>
            </a:r>
          </a:p>
        </p:txBody>
      </p:sp>
      <p:sp>
        <p:nvSpPr>
          <p:cNvPr id="119" name="Rectangle 118">
            <a:extLst>
              <a:ext uri="{FF2B5EF4-FFF2-40B4-BE49-F238E27FC236}">
                <a16:creationId xmlns:a16="http://schemas.microsoft.com/office/drawing/2014/main" xmlns="" id="{8625CBF5-1139-4BB7-8453-70FF677B99F2}"/>
              </a:ext>
            </a:extLst>
          </p:cNvPr>
          <p:cNvSpPr/>
          <p:nvPr/>
        </p:nvSpPr>
        <p:spPr bwMode="auto">
          <a:xfrm>
            <a:off x="7688261" y="3033531"/>
            <a:ext cx="775825"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FFFFFF"/>
                </a:solidFill>
                <a:effectLst/>
                <a:uLnTx/>
                <a:uFillTx/>
                <a:latin typeface="Arial"/>
                <a:ea typeface="+mn-ea"/>
                <a:cs typeface="Segoe UI" pitchFamily="34" charset="0"/>
              </a:rPr>
              <a:t>FirstUse</a:t>
            </a:r>
            <a:endPar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endParaRPr>
          </a:p>
        </p:txBody>
      </p:sp>
      <p:sp>
        <p:nvSpPr>
          <p:cNvPr id="120" name="Rectangle 119">
            <a:extLst>
              <a:ext uri="{FF2B5EF4-FFF2-40B4-BE49-F238E27FC236}">
                <a16:creationId xmlns:a16="http://schemas.microsoft.com/office/drawing/2014/main" xmlns="" id="{2DEBF0BB-35AF-4ABE-8DFF-E3E569549B35}"/>
              </a:ext>
            </a:extLst>
          </p:cNvPr>
          <p:cNvSpPr/>
          <p:nvPr/>
        </p:nvSpPr>
        <p:spPr bwMode="auto">
          <a:xfrm>
            <a:off x="5856345" y="3030723"/>
            <a:ext cx="810349"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Country</a:t>
            </a:r>
          </a:p>
        </p:txBody>
      </p:sp>
      <p:sp>
        <p:nvSpPr>
          <p:cNvPr id="122" name="Rectangle 121">
            <a:extLst>
              <a:ext uri="{FF2B5EF4-FFF2-40B4-BE49-F238E27FC236}">
                <a16:creationId xmlns:a16="http://schemas.microsoft.com/office/drawing/2014/main" xmlns="" id="{0A477D52-8C3C-42D4-924E-15D195D335DE}"/>
              </a:ext>
            </a:extLst>
          </p:cNvPr>
          <p:cNvSpPr/>
          <p:nvPr/>
        </p:nvSpPr>
        <p:spPr bwMode="auto">
          <a:xfrm>
            <a:off x="6893000" y="3030723"/>
            <a:ext cx="412811" cy="20814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12" tIns="45705" rIns="91412" bIns="45705" numCol="1" rtlCol="0" anchor="ctr" anchorCtr="0" compatLnSpc="1">
            <a:prstTxWarp prst="textNoShape">
              <a:avLst/>
            </a:prstTxWarp>
            <a:noAutofit/>
          </a:bodyPr>
          <a:lstStyle/>
          <a:p>
            <a:pPr marL="0" marR="0" lvl="0" indent="0" algn="ctr" defTabSz="68566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Segoe UI" pitchFamily="34" charset="0"/>
              </a:rPr>
              <a:t>Age</a:t>
            </a:r>
          </a:p>
        </p:txBody>
      </p:sp>
      <p:sp>
        <p:nvSpPr>
          <p:cNvPr id="2" name="TextBox 1">
            <a:extLst>
              <a:ext uri="{FF2B5EF4-FFF2-40B4-BE49-F238E27FC236}">
                <a16:creationId xmlns:a16="http://schemas.microsoft.com/office/drawing/2014/main" xmlns="" id="{B104C048-9B32-433B-90AA-D91734BD53C4}"/>
              </a:ext>
            </a:extLst>
          </p:cNvPr>
          <p:cNvSpPr txBox="1"/>
          <p:nvPr/>
        </p:nvSpPr>
        <p:spPr>
          <a:xfrm>
            <a:off x="138750" y="2656572"/>
            <a:ext cx="3265442"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Arial" charset="0"/>
                <a:ea typeface="+mn-ea"/>
                <a:cs typeface="+mn-cs"/>
              </a:rPr>
              <a:t>Values are opaque to the application.</a:t>
            </a:r>
          </a:p>
        </p:txBody>
      </p:sp>
    </p:spTree>
    <p:extLst>
      <p:ext uri="{BB962C8B-B14F-4D97-AF65-F5344CB8AC3E}">
        <p14:creationId xmlns:p14="http://schemas.microsoft.com/office/powerpoint/2010/main" val="102259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Values returned opaque to application</a:t>
            </a:r>
          </a:p>
        </p:txBody>
      </p:sp>
      <p:sp>
        <p:nvSpPr>
          <p:cNvPr id="4" name="Rectangle 3">
            <a:extLst>
              <a:ext uri="{FF2B5EF4-FFF2-40B4-BE49-F238E27FC236}">
                <a16:creationId xmlns:a16="http://schemas.microsoft.com/office/drawing/2014/main" xmlns="" id="{6D46BAB8-0FD6-4B02-B329-50894017365E}"/>
              </a:ext>
            </a:extLst>
          </p:cNvPr>
          <p:cNvSpPr/>
          <p:nvPr/>
        </p:nvSpPr>
        <p:spPr>
          <a:xfrm>
            <a:off x="1862356" y="1409352"/>
            <a:ext cx="679508" cy="3858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A1</a:t>
            </a:r>
          </a:p>
        </p:txBody>
      </p:sp>
      <p:sp>
        <p:nvSpPr>
          <p:cNvPr id="6" name="Rectangle 5">
            <a:extLst>
              <a:ext uri="{FF2B5EF4-FFF2-40B4-BE49-F238E27FC236}">
                <a16:creationId xmlns:a16="http://schemas.microsoft.com/office/drawing/2014/main" xmlns="" id="{6BB8BF66-F114-400D-BFF8-A9D545FC1CEC}"/>
              </a:ext>
            </a:extLst>
          </p:cNvPr>
          <p:cNvSpPr/>
          <p:nvPr/>
        </p:nvSpPr>
        <p:spPr>
          <a:xfrm>
            <a:off x="1862356" y="1880534"/>
            <a:ext cx="679508" cy="3858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A2</a:t>
            </a:r>
          </a:p>
        </p:txBody>
      </p:sp>
      <p:sp>
        <p:nvSpPr>
          <p:cNvPr id="7" name="Rectangle 6">
            <a:extLst>
              <a:ext uri="{FF2B5EF4-FFF2-40B4-BE49-F238E27FC236}">
                <a16:creationId xmlns:a16="http://schemas.microsoft.com/office/drawing/2014/main" xmlns="" id="{30CDC13E-B44D-45A4-B2BD-58A7069B7582}"/>
              </a:ext>
            </a:extLst>
          </p:cNvPr>
          <p:cNvSpPr/>
          <p:nvPr/>
        </p:nvSpPr>
        <p:spPr>
          <a:xfrm>
            <a:off x="1862356" y="2351716"/>
            <a:ext cx="679508" cy="3858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B1</a:t>
            </a:r>
          </a:p>
        </p:txBody>
      </p:sp>
      <p:sp>
        <p:nvSpPr>
          <p:cNvPr id="8" name="Rectangle 7">
            <a:extLst>
              <a:ext uri="{FF2B5EF4-FFF2-40B4-BE49-F238E27FC236}">
                <a16:creationId xmlns:a16="http://schemas.microsoft.com/office/drawing/2014/main" xmlns="" id="{63FFDF92-7721-4A55-A742-E10778069CAA}"/>
              </a:ext>
            </a:extLst>
          </p:cNvPr>
          <p:cNvSpPr/>
          <p:nvPr/>
        </p:nvSpPr>
        <p:spPr>
          <a:xfrm>
            <a:off x="1862356" y="2782353"/>
            <a:ext cx="679508" cy="3858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B2</a:t>
            </a:r>
          </a:p>
        </p:txBody>
      </p:sp>
      <p:sp>
        <p:nvSpPr>
          <p:cNvPr id="9" name="Rectangle 8">
            <a:extLst>
              <a:ext uri="{FF2B5EF4-FFF2-40B4-BE49-F238E27FC236}">
                <a16:creationId xmlns:a16="http://schemas.microsoft.com/office/drawing/2014/main" xmlns="" id="{F860DFD0-70B2-4DF4-BA29-DBFE30B9C8F6}"/>
              </a:ext>
            </a:extLst>
          </p:cNvPr>
          <p:cNvSpPr/>
          <p:nvPr/>
        </p:nvSpPr>
        <p:spPr>
          <a:xfrm>
            <a:off x="2717499" y="1409352"/>
            <a:ext cx="2475286" cy="385894"/>
          </a:xfrm>
          <a:prstGeom prst="rect">
            <a:avLst/>
          </a:prstGeom>
          <a:solidFill>
            <a:srgbClr val="007783"/>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Tom Li, China, 32</a:t>
            </a:r>
          </a:p>
        </p:txBody>
      </p:sp>
      <p:sp>
        <p:nvSpPr>
          <p:cNvPr id="10" name="Rectangle 9">
            <a:extLst>
              <a:ext uri="{FF2B5EF4-FFF2-40B4-BE49-F238E27FC236}">
                <a16:creationId xmlns:a16="http://schemas.microsoft.com/office/drawing/2014/main" xmlns="" id="{E80C313A-8406-4AE0-85AF-55AA8CDBB82F}"/>
              </a:ext>
            </a:extLst>
          </p:cNvPr>
          <p:cNvSpPr/>
          <p:nvPr/>
        </p:nvSpPr>
        <p:spPr>
          <a:xfrm>
            <a:off x="2717499" y="1880534"/>
            <a:ext cx="5008762" cy="385894"/>
          </a:xfrm>
          <a:prstGeom prst="rect">
            <a:avLst/>
          </a:prstGeom>
          <a:solidFill>
            <a:srgbClr val="007783"/>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Jennifer Claggett, USA, 40, 3/1/2017</a:t>
            </a:r>
          </a:p>
        </p:txBody>
      </p:sp>
      <p:sp>
        <p:nvSpPr>
          <p:cNvPr id="11" name="Rectangle 10">
            <a:extLst>
              <a:ext uri="{FF2B5EF4-FFF2-40B4-BE49-F238E27FC236}">
                <a16:creationId xmlns:a16="http://schemas.microsoft.com/office/drawing/2014/main" xmlns="" id="{A5154E20-A9F6-4503-B22A-3561E76913D6}"/>
              </a:ext>
            </a:extLst>
          </p:cNvPr>
          <p:cNvSpPr/>
          <p:nvPr/>
        </p:nvSpPr>
        <p:spPr>
          <a:xfrm>
            <a:off x="2717499" y="2351716"/>
            <a:ext cx="4950039" cy="385894"/>
          </a:xfrm>
          <a:prstGeom prst="rect">
            <a:avLst/>
          </a:prstGeom>
          <a:solidFill>
            <a:srgbClr val="007783"/>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Juan Carlos, Mexico, 22, 9/10/2019</a:t>
            </a:r>
          </a:p>
        </p:txBody>
      </p:sp>
      <p:sp>
        <p:nvSpPr>
          <p:cNvPr id="12" name="Rectangle 11">
            <a:extLst>
              <a:ext uri="{FF2B5EF4-FFF2-40B4-BE49-F238E27FC236}">
                <a16:creationId xmlns:a16="http://schemas.microsoft.com/office/drawing/2014/main" xmlns="" id="{CB057E90-420D-4A42-9357-DB6F9996CD20}"/>
              </a:ext>
            </a:extLst>
          </p:cNvPr>
          <p:cNvSpPr/>
          <p:nvPr/>
        </p:nvSpPr>
        <p:spPr>
          <a:xfrm>
            <a:off x="2717499" y="2782353"/>
            <a:ext cx="2072615" cy="385894"/>
          </a:xfrm>
          <a:prstGeom prst="rect">
            <a:avLst/>
          </a:prstGeom>
          <a:solidFill>
            <a:srgbClr val="007783"/>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77, 1/1/2020</a:t>
            </a:r>
          </a:p>
        </p:txBody>
      </p:sp>
      <p:sp>
        <p:nvSpPr>
          <p:cNvPr id="15" name="TextBox 14">
            <a:extLst>
              <a:ext uri="{FF2B5EF4-FFF2-40B4-BE49-F238E27FC236}">
                <a16:creationId xmlns:a16="http://schemas.microsoft.com/office/drawing/2014/main" xmlns="" id="{90AA7398-AEBA-4FEE-BC83-C3CCDFFC0E79}"/>
              </a:ext>
            </a:extLst>
          </p:cNvPr>
          <p:cNvSpPr txBox="1"/>
          <p:nvPr/>
        </p:nvSpPr>
        <p:spPr bwMode="auto">
          <a:xfrm>
            <a:off x="1862356" y="972416"/>
            <a:ext cx="469784" cy="369332"/>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Key</a:t>
            </a:r>
          </a:p>
        </p:txBody>
      </p:sp>
      <p:sp>
        <p:nvSpPr>
          <p:cNvPr id="16" name="TextBox 15">
            <a:extLst>
              <a:ext uri="{FF2B5EF4-FFF2-40B4-BE49-F238E27FC236}">
                <a16:creationId xmlns:a16="http://schemas.microsoft.com/office/drawing/2014/main" xmlns="" id="{640296D1-46CF-4704-B28B-C8DCB223EC90}"/>
              </a:ext>
            </a:extLst>
          </p:cNvPr>
          <p:cNvSpPr txBox="1"/>
          <p:nvPr/>
        </p:nvSpPr>
        <p:spPr bwMode="auto">
          <a:xfrm>
            <a:off x="2717499" y="972416"/>
            <a:ext cx="1149292" cy="369332"/>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Value</a:t>
            </a:r>
          </a:p>
        </p:txBody>
      </p:sp>
      <p:sp>
        <p:nvSpPr>
          <p:cNvPr id="17" name="TextBox 16">
            <a:extLst>
              <a:ext uri="{FF2B5EF4-FFF2-40B4-BE49-F238E27FC236}">
                <a16:creationId xmlns:a16="http://schemas.microsoft.com/office/drawing/2014/main" xmlns="" id="{FD8FE6AA-8764-4CA7-AADB-38A10F3FD794}"/>
              </a:ext>
            </a:extLst>
          </p:cNvPr>
          <p:cNvSpPr txBox="1"/>
          <p:nvPr/>
        </p:nvSpPr>
        <p:spPr bwMode="auto">
          <a:xfrm>
            <a:off x="545284" y="3524416"/>
            <a:ext cx="7877263" cy="1231106"/>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Meta data that may be included inside the value field is not used/consumed by the application. It is considered “</a:t>
            </a:r>
            <a:r>
              <a:rPr kumimoji="0" lang="en-US" sz="2000" b="0" i="0" u="none" strike="noStrike" kern="1200" cap="none" spc="0" normalizeH="0" baseline="0" noProof="0" dirty="0" err="1">
                <a:ln>
                  <a:noFill/>
                </a:ln>
                <a:solidFill>
                  <a:srgbClr val="000000">
                    <a:lumMod val="90000"/>
                    <a:lumOff val="10000"/>
                  </a:srgbClr>
                </a:solidFill>
                <a:effectLst/>
                <a:uLnTx/>
                <a:uFillTx/>
                <a:latin typeface="Franklin Gothic Book"/>
                <a:ea typeface="+mn-ea"/>
                <a:cs typeface="+mn-cs"/>
              </a:rPr>
              <a:t>typeless</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 It is simply committed or returned via GET and PUT commands and the entire value is returned. That is what we mean by opaque.</a:t>
            </a:r>
          </a:p>
        </p:txBody>
      </p:sp>
    </p:spTree>
    <p:extLst>
      <p:ext uri="{BB962C8B-B14F-4D97-AF65-F5344CB8AC3E}">
        <p14:creationId xmlns:p14="http://schemas.microsoft.com/office/powerpoint/2010/main" val="2360945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Summary of Data Model Traits</a:t>
            </a:r>
          </a:p>
        </p:txBody>
      </p:sp>
      <p:sp>
        <p:nvSpPr>
          <p:cNvPr id="3" name="TextBox 2">
            <a:extLst>
              <a:ext uri="{FF2B5EF4-FFF2-40B4-BE49-F238E27FC236}">
                <a16:creationId xmlns:a16="http://schemas.microsoft.com/office/drawing/2014/main" xmlns="" id="{2B429D33-900E-4883-B731-750337BED291}"/>
              </a:ext>
            </a:extLst>
          </p:cNvPr>
          <p:cNvSpPr txBox="1"/>
          <p:nvPr/>
        </p:nvSpPr>
        <p:spPr bwMode="auto">
          <a:xfrm>
            <a:off x="849600" y="998961"/>
            <a:ext cx="7480800" cy="1692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p:txBody>
      </p:sp>
      <p:graphicFrame>
        <p:nvGraphicFramePr>
          <p:cNvPr id="4" name="Table 3">
            <a:extLst>
              <a:ext uri="{FF2B5EF4-FFF2-40B4-BE49-F238E27FC236}">
                <a16:creationId xmlns:a16="http://schemas.microsoft.com/office/drawing/2014/main" xmlns="" id="{5DCB33F8-50E5-4F6C-8A3E-E80DCF9F13BD}"/>
              </a:ext>
            </a:extLst>
          </p:cNvPr>
          <p:cNvGraphicFramePr>
            <a:graphicFrameLocks noGrp="1"/>
          </p:cNvGraphicFramePr>
          <p:nvPr>
            <p:extLst/>
          </p:nvPr>
        </p:nvGraphicFramePr>
        <p:xfrm>
          <a:off x="285549" y="840690"/>
          <a:ext cx="8422224" cy="4058920"/>
        </p:xfrm>
        <a:graphic>
          <a:graphicData uri="http://schemas.openxmlformats.org/drawingml/2006/table">
            <a:tbl>
              <a:tblPr firstRow="1" bandRow="1">
                <a:tableStyleId>{7E9639D4-E3E2-4D34-9284-5A2195B3D0D7}</a:tableStyleId>
              </a:tblPr>
              <a:tblGrid>
                <a:gridCol w="2231148">
                  <a:extLst>
                    <a:ext uri="{9D8B030D-6E8A-4147-A177-3AD203B41FA5}">
                      <a16:colId xmlns:a16="http://schemas.microsoft.com/office/drawing/2014/main" xmlns="" val="1963293680"/>
                    </a:ext>
                  </a:extLst>
                </a:gridCol>
                <a:gridCol w="6191076">
                  <a:extLst>
                    <a:ext uri="{9D8B030D-6E8A-4147-A177-3AD203B41FA5}">
                      <a16:colId xmlns:a16="http://schemas.microsoft.com/office/drawing/2014/main" xmlns="" val="1536262231"/>
                    </a:ext>
                  </a:extLst>
                </a:gridCol>
              </a:tblGrid>
              <a:tr h="25225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2000" b="1" kern="1200" dirty="0">
                          <a:solidFill>
                            <a:schemeClr val="tx1"/>
                          </a:solidFill>
                          <a:latin typeface="+mn-lt"/>
                          <a:ea typeface="+mn-ea"/>
                          <a:cs typeface="+mn-cs"/>
                        </a:rPr>
                        <a:t>Key-Value Stores (or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8CB9D6"/>
                    </a:solidFill>
                  </a:tcPr>
                </a:tc>
                <a:extLst>
                  <a:ext uri="{0D108BD9-81ED-4DB2-BD59-A6C34878D82A}">
                    <a16:rowId xmlns:a16="http://schemas.microsoft.com/office/drawing/2014/main" xmlns="" val="570605725"/>
                  </a:ext>
                </a:extLst>
              </a:tr>
              <a:tr h="370840">
                <a:tc>
                  <a:txBody>
                    <a:bodyPr/>
                    <a:lstStyle/>
                    <a:p>
                      <a:r>
                        <a:rPr lang="en-US" sz="1400" b="1" dirty="0"/>
                        <a:t>Storage Constructs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Partitions</a:t>
                      </a:r>
                    </a:p>
                    <a:p>
                      <a:r>
                        <a:rPr lang="en-US" sz="1200" dirty="0"/>
                        <a:t>Keys (made up of partition and row location)</a:t>
                      </a:r>
                    </a:p>
                    <a:p>
                      <a:r>
                        <a:rPr lang="en-US" sz="1200" dirty="0"/>
                        <a:t>Values (all data stored for that entity)</a:t>
                      </a:r>
                    </a:p>
                    <a:p>
                      <a:r>
                        <a:rPr lang="en-US" sz="1200" dirty="0"/>
                        <a:t>Schema Not Specified in Advance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854614116"/>
                  </a:ext>
                </a:extLst>
              </a:tr>
              <a:tr h="370840">
                <a:tc>
                  <a:txBody>
                    <a:bodyPr/>
                    <a:lstStyle/>
                    <a:p>
                      <a:r>
                        <a:rPr lang="en-US" sz="1400" b="1" dirty="0"/>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Suited for Heterogenous Data</a:t>
                      </a:r>
                    </a:p>
                    <a:p>
                      <a:r>
                        <a:rPr lang="en-US" sz="1200" dirty="0"/>
                        <a:t>Attributes or Meta-Data NOT used/understood by database application. Opaque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59899518"/>
                  </a:ext>
                </a:extLst>
              </a:tr>
              <a:tr h="370840">
                <a:tc>
                  <a:txBody>
                    <a:bodyPr/>
                    <a:lstStyle/>
                    <a:p>
                      <a:r>
                        <a:rPr lang="en-US" sz="1400" b="1" dirty="0"/>
                        <a:t>Optimal Max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PB-level</a:t>
                      </a:r>
                      <a:br>
                        <a:rPr lang="en-US" sz="1200" dirty="0"/>
                      </a:br>
                      <a:r>
                        <a:rPr lang="en-US" sz="1200" dirty="0"/>
                        <a:t>“Scale-Out” possible via distributed data (thanks to partitions)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06849190"/>
                  </a:ext>
                </a:extLst>
              </a:tr>
              <a:tr h="370840">
                <a:tc>
                  <a:txBody>
                    <a:bodyPr/>
                    <a:lstStyle/>
                    <a:p>
                      <a:r>
                        <a:rPr lang="en-US" sz="1400" b="1" dirty="0"/>
                        <a:t>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NoSQL – Limited Commands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5976965"/>
                  </a:ext>
                </a:extLst>
              </a:tr>
              <a:tr h="370840">
                <a:tc>
                  <a:txBody>
                    <a:bodyPr/>
                    <a:lstStyle/>
                    <a:p>
                      <a:r>
                        <a:rPr lang="en-US" sz="1400" b="1" dirty="0"/>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Simplicity, speed and scalability</a:t>
                      </a:r>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661744790"/>
                  </a:ext>
                </a:extLst>
              </a:tr>
              <a:tr h="370840">
                <a:tc>
                  <a:txBody>
                    <a:bodyPr/>
                    <a:lstStyle/>
                    <a:p>
                      <a:r>
                        <a:rPr lang="en-US" sz="1400" b="1" dirty="0"/>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Relationships not captured. Meta-Data is not “known” by the system, so queries are limited and secondary indexes are not possible.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89343455"/>
                  </a:ext>
                </a:extLst>
              </a:tr>
              <a:tr h="370840">
                <a:tc>
                  <a:txBody>
                    <a:bodyPr/>
                    <a:lstStyle/>
                    <a:p>
                      <a:r>
                        <a:rPr lang="en-US" sz="1400" b="1" dirty="0"/>
                        <a:t>Good Example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r>
                        <a:rPr lang="en-US" sz="1200" dirty="0"/>
                        <a:t>Session information in web applications. For example, building a shopping carts view for an on-line buyer (NOT the financial transaction), on-line gaming session in a multi-player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706044"/>
                  </a:ext>
                </a:extLst>
              </a:tr>
            </a:tbl>
          </a:graphicData>
        </a:graphic>
      </p:graphicFrame>
    </p:spTree>
    <p:extLst>
      <p:ext uri="{BB962C8B-B14F-4D97-AF65-F5344CB8AC3E}">
        <p14:creationId xmlns:p14="http://schemas.microsoft.com/office/powerpoint/2010/main" val="2315741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D8957A4-D4B3-4C05-8AE3-561FD3A0BC9B}"/>
              </a:ext>
            </a:extLst>
          </p:cNvPr>
          <p:cNvSpPr>
            <a:spLocks noGrp="1"/>
          </p:cNvSpPr>
          <p:nvPr>
            <p:ph type="body" sz="quarter" idx="16"/>
          </p:nvPr>
        </p:nvSpPr>
        <p:spPr>
          <a:xfrm>
            <a:off x="351143" y="1843303"/>
            <a:ext cx="5864561" cy="2733014"/>
          </a:xfrm>
        </p:spPr>
        <p:txBody>
          <a:bodyPr/>
          <a:lstStyle/>
          <a:p>
            <a:r>
              <a:rPr lang="en-US" dirty="0"/>
              <a:t>In this video we explore column value stores (also referred to as “column family store” sometimes). </a:t>
            </a:r>
          </a:p>
          <a:p>
            <a:endParaRPr lang="en-US" dirty="0"/>
          </a:p>
        </p:txBody>
      </p:sp>
      <p:sp>
        <p:nvSpPr>
          <p:cNvPr id="5" name="Text Placeholder 4">
            <a:extLst>
              <a:ext uri="{FF2B5EF4-FFF2-40B4-BE49-F238E27FC236}">
                <a16:creationId xmlns:a16="http://schemas.microsoft.com/office/drawing/2014/main" xmlns="" id="{67AB77DE-5C26-4399-832A-4F9EFC3DEDE4}"/>
              </a:ext>
            </a:extLst>
          </p:cNvPr>
          <p:cNvSpPr>
            <a:spLocks noGrp="1"/>
          </p:cNvSpPr>
          <p:nvPr>
            <p:ph type="body" sz="quarter" idx="13"/>
          </p:nvPr>
        </p:nvSpPr>
        <p:spPr>
          <a:xfrm>
            <a:off x="6873411" y="1317681"/>
            <a:ext cx="1977117" cy="3419076"/>
          </a:xfrm>
        </p:spPr>
        <p:txBody>
          <a:bodyPr/>
          <a:lstStyle/>
          <a:p>
            <a:r>
              <a:rPr lang="en-US" u="sng" dirty="0"/>
              <a:t>Agenda:</a:t>
            </a:r>
          </a:p>
          <a:p>
            <a:pPr marL="171450" indent="-171450">
              <a:buFont typeface="Arial" panose="020B0604020202020204" pitchFamily="34" charset="0"/>
              <a:buChar char="•"/>
            </a:pPr>
            <a:r>
              <a:rPr lang="en-US" dirty="0"/>
              <a:t>Provide a Description of the Alternative Data Model</a:t>
            </a:r>
          </a:p>
          <a:p>
            <a:pPr marL="171450" indent="-171450">
              <a:buFont typeface="Arial" panose="020B0604020202020204" pitchFamily="34" charset="0"/>
              <a:buChar char="•"/>
            </a:pPr>
            <a:r>
              <a:rPr lang="en-US" dirty="0"/>
              <a:t>Describe it via the set of Data Model Traits</a:t>
            </a:r>
          </a:p>
        </p:txBody>
      </p:sp>
      <p:sp>
        <p:nvSpPr>
          <p:cNvPr id="3" name="Title 2">
            <a:extLst>
              <a:ext uri="{FF2B5EF4-FFF2-40B4-BE49-F238E27FC236}">
                <a16:creationId xmlns:a16="http://schemas.microsoft.com/office/drawing/2014/main" xmlns="" id="{89D36994-AD2C-457E-A5F5-6B122ED0246E}"/>
              </a:ext>
            </a:extLst>
          </p:cNvPr>
          <p:cNvSpPr>
            <a:spLocks noGrp="1"/>
          </p:cNvSpPr>
          <p:nvPr>
            <p:ph type="title"/>
          </p:nvPr>
        </p:nvSpPr>
        <p:spPr/>
        <p:txBody>
          <a:bodyPr/>
          <a:lstStyle/>
          <a:p>
            <a:r>
              <a:rPr lang="en-US" dirty="0" smtClean="0"/>
              <a:t>Video 4: </a:t>
            </a:r>
            <a:r>
              <a:rPr lang="en-US" dirty="0"/>
              <a:t>Column Value Store</a:t>
            </a:r>
          </a:p>
        </p:txBody>
      </p:sp>
    </p:spTree>
    <p:extLst>
      <p:ext uri="{BB962C8B-B14F-4D97-AF65-F5344CB8AC3E}">
        <p14:creationId xmlns:p14="http://schemas.microsoft.com/office/powerpoint/2010/main" val="3148726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Tables Typical of Relational Databases</a:t>
            </a:r>
          </a:p>
        </p:txBody>
      </p:sp>
      <p:pic>
        <p:nvPicPr>
          <p:cNvPr id="5" name="Picture 4">
            <a:extLst>
              <a:ext uri="{FF2B5EF4-FFF2-40B4-BE49-F238E27FC236}">
                <a16:creationId xmlns:a16="http://schemas.microsoft.com/office/drawing/2014/main" xmlns="" id="{752CE1C0-6413-41C8-A472-F6C165028E44}"/>
              </a:ext>
            </a:extLst>
          </p:cNvPr>
          <p:cNvPicPr>
            <a:picLocks noChangeAspect="1"/>
          </p:cNvPicPr>
          <p:nvPr/>
        </p:nvPicPr>
        <p:blipFill>
          <a:blip r:embed="rId3"/>
          <a:stretch>
            <a:fillRect/>
          </a:stretch>
        </p:blipFill>
        <p:spPr>
          <a:xfrm>
            <a:off x="1697861" y="1247971"/>
            <a:ext cx="5743662" cy="28138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077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82A977B-C4E9-464C-B861-968F84070691}"/>
              </a:ext>
            </a:extLst>
          </p:cNvPr>
          <p:cNvSpPr txBox="1"/>
          <p:nvPr/>
        </p:nvSpPr>
        <p:spPr bwMode="auto">
          <a:xfrm>
            <a:off x="0" y="5165"/>
            <a:ext cx="9144000" cy="984885"/>
          </a:xfrm>
          <a:prstGeom prst="rect">
            <a:avLst/>
          </a:prstGeom>
          <a:solidFill>
            <a:schemeClr val="tx1"/>
          </a:solidFill>
          <a:ln>
            <a:solidFill>
              <a:schemeClr val="accent1"/>
            </a:solid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t"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Franklin Gothic Book"/>
                <a:ea typeface="+mn-ea"/>
                <a:cs typeface="+mn-cs"/>
              </a:rPr>
              <a:t> A relational database is a database that stores both                         </a:t>
            </a:r>
            <a:r>
              <a:rPr kumimoji="0" lang="en-US" sz="3200" b="0" i="0" u="sng" strike="noStrike" kern="1200" cap="none" spc="0" normalizeH="0" baseline="0" noProof="0" dirty="0">
                <a:ln>
                  <a:noFill/>
                </a:ln>
                <a:solidFill>
                  <a:srgbClr val="FFFFFF"/>
                </a:solidFill>
                <a:effectLst/>
                <a:uLnTx/>
                <a:uFillTx/>
                <a:latin typeface="Franklin Gothic Book"/>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sng" strike="noStrike" kern="1200" cap="none" spc="0" normalizeH="0" baseline="0" noProof="0" dirty="0">
                <a:ln>
                  <a:noFill/>
                </a:ln>
                <a:solidFill>
                  <a:srgbClr val="FFFFFF"/>
                </a:solidFill>
                <a:effectLst/>
                <a:uLnTx/>
                <a:uFillTx/>
                <a:latin typeface="Franklin Gothic Book"/>
                <a:ea typeface="+mn-ea"/>
                <a:cs typeface="+mn-cs"/>
              </a:rPr>
              <a:t> data and the relationship between </a:t>
            </a:r>
            <a:r>
              <a:rPr kumimoji="0" lang="en-US" sz="3200" b="0" i="0" u="none" strike="noStrike" kern="1200" cap="none" spc="0" normalizeH="0" baseline="0" noProof="0" dirty="0">
                <a:ln>
                  <a:noFill/>
                </a:ln>
                <a:solidFill>
                  <a:srgbClr val="FFFFFF"/>
                </a:solidFill>
                <a:effectLst/>
                <a:uLnTx/>
                <a:uFillTx/>
                <a:latin typeface="Franklin Gothic Book"/>
                <a:ea typeface="+mn-ea"/>
                <a:cs typeface="+mn-cs"/>
              </a:rPr>
              <a:t>pieces of data.</a:t>
            </a:r>
          </a:p>
        </p:txBody>
      </p:sp>
      <p:pic>
        <p:nvPicPr>
          <p:cNvPr id="32" name="Picture 31">
            <a:extLst>
              <a:ext uri="{FF2B5EF4-FFF2-40B4-BE49-F238E27FC236}">
                <a16:creationId xmlns:a16="http://schemas.microsoft.com/office/drawing/2014/main" xmlns="" id="{4DB55E66-5451-4F44-B2FD-8C0E9CA6FB66}"/>
              </a:ext>
            </a:extLst>
          </p:cNvPr>
          <p:cNvPicPr>
            <a:picLocks noChangeAspect="1"/>
          </p:cNvPicPr>
          <p:nvPr/>
        </p:nvPicPr>
        <p:blipFill>
          <a:blip r:embed="rId3"/>
          <a:stretch>
            <a:fillRect/>
          </a:stretch>
        </p:blipFill>
        <p:spPr>
          <a:xfrm>
            <a:off x="1922952" y="1308807"/>
            <a:ext cx="5298095" cy="1531651"/>
          </a:xfrm>
          <a:prstGeom prst="rect">
            <a:avLst/>
          </a:prstGeom>
        </p:spPr>
      </p:pic>
      <p:pic>
        <p:nvPicPr>
          <p:cNvPr id="13" name="Picture 5">
            <a:extLst>
              <a:ext uri="{FF2B5EF4-FFF2-40B4-BE49-F238E27FC236}">
                <a16:creationId xmlns:a16="http://schemas.microsoft.com/office/drawing/2014/main" xmlns="" id="{D969A15F-40F0-4D5A-8EAB-7594745310F9}"/>
              </a:ext>
            </a:extLst>
          </p:cNvPr>
          <p:cNvPicPr>
            <a:picLocks noChangeAspect="1" noChangeArrowheads="1"/>
          </p:cNvPicPr>
          <p:nvPr/>
        </p:nvPicPr>
        <p:blipFill>
          <a:blip r:embed="rId4" cstate="print"/>
          <a:srcRect/>
          <a:stretch>
            <a:fillRect/>
          </a:stretch>
        </p:blipFill>
        <p:spPr bwMode="auto">
          <a:xfrm>
            <a:off x="653114" y="3610431"/>
            <a:ext cx="3331809" cy="555517"/>
          </a:xfrm>
          <a:prstGeom prst="rect">
            <a:avLst/>
          </a:prstGeom>
          <a:noFill/>
          <a:ln w="9525">
            <a:noFill/>
            <a:miter lim="800000"/>
            <a:headEnd/>
            <a:tailEnd/>
          </a:ln>
          <a:effectLst/>
        </p:spPr>
      </p:pic>
      <p:sp>
        <p:nvSpPr>
          <p:cNvPr id="14" name="TextBox 13">
            <a:extLst>
              <a:ext uri="{FF2B5EF4-FFF2-40B4-BE49-F238E27FC236}">
                <a16:creationId xmlns:a16="http://schemas.microsoft.com/office/drawing/2014/main" xmlns="" id="{566F1121-CB05-412D-9520-A8F17EB2932C}"/>
              </a:ext>
            </a:extLst>
          </p:cNvPr>
          <p:cNvSpPr txBox="1"/>
          <p:nvPr/>
        </p:nvSpPr>
        <p:spPr bwMode="auto">
          <a:xfrm>
            <a:off x="653114" y="4244618"/>
            <a:ext cx="3291295" cy="369332"/>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a:ea typeface="+mn-ea"/>
                <a:cs typeface="+mn-cs"/>
              </a:rPr>
              <a:t>Normalization</a:t>
            </a:r>
          </a:p>
        </p:txBody>
      </p:sp>
      <p:sp>
        <p:nvSpPr>
          <p:cNvPr id="3" name="TextBox 2">
            <a:extLst>
              <a:ext uri="{FF2B5EF4-FFF2-40B4-BE49-F238E27FC236}">
                <a16:creationId xmlns:a16="http://schemas.microsoft.com/office/drawing/2014/main" xmlns="" id="{3AD7C28A-1B4C-43DE-85E7-367A9FBA75D8}"/>
              </a:ext>
            </a:extLst>
          </p:cNvPr>
          <p:cNvSpPr txBox="1"/>
          <p:nvPr/>
        </p:nvSpPr>
        <p:spPr bwMode="auto">
          <a:xfrm>
            <a:off x="4291781" y="3494436"/>
            <a:ext cx="4471219" cy="1107996"/>
          </a:xfrm>
          <a:prstGeom prst="rect">
            <a:avLst/>
          </a:prstGeom>
          <a:solidFill>
            <a:schemeClr val="accent1">
              <a:lumMod val="10000"/>
              <a:lumOff val="90000"/>
            </a:schemeClr>
          </a:solidFill>
          <a:ln>
            <a:headEnd/>
            <a:tailEnd/>
          </a:ln>
        </p:spPr>
        <p:style>
          <a:lnRef idx="1">
            <a:schemeClr val="accent1"/>
          </a:lnRef>
          <a:fillRef idx="2">
            <a:schemeClr val="accent1"/>
          </a:fillRef>
          <a:effectRef idx="1">
            <a:schemeClr val="accent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Franklin Gothic Book"/>
                <a:ea typeface="+mn-ea"/>
                <a:cs typeface="+mn-cs"/>
              </a:rPr>
              <a:t>Normalization is the process of organizing a relational database to minimize redundancy and data dependencies. It is a principle that optimizes operational transactions.</a:t>
            </a:r>
          </a:p>
        </p:txBody>
      </p:sp>
    </p:spTree>
    <p:extLst>
      <p:ext uri="{BB962C8B-B14F-4D97-AF65-F5344CB8AC3E}">
        <p14:creationId xmlns:p14="http://schemas.microsoft.com/office/powerpoint/2010/main" val="2530913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Column-Based Table Design</a:t>
            </a:r>
          </a:p>
        </p:txBody>
      </p:sp>
      <p:pic>
        <p:nvPicPr>
          <p:cNvPr id="3" name="Picture 2">
            <a:extLst>
              <a:ext uri="{FF2B5EF4-FFF2-40B4-BE49-F238E27FC236}">
                <a16:creationId xmlns:a16="http://schemas.microsoft.com/office/drawing/2014/main" xmlns="" id="{D0127C8D-05F7-4700-98EC-1B78ECA49DE5}"/>
              </a:ext>
            </a:extLst>
          </p:cNvPr>
          <p:cNvPicPr>
            <a:picLocks noChangeAspect="1"/>
          </p:cNvPicPr>
          <p:nvPr/>
        </p:nvPicPr>
        <p:blipFill>
          <a:blip r:embed="rId3"/>
          <a:stretch>
            <a:fillRect/>
          </a:stretch>
        </p:blipFill>
        <p:spPr>
          <a:xfrm>
            <a:off x="366788" y="855423"/>
            <a:ext cx="1733177" cy="3149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xmlns="" id="{56901B60-DA76-4612-B2B2-E9CE505DE22F}"/>
              </a:ext>
            </a:extLst>
          </p:cNvPr>
          <p:cNvPicPr>
            <a:picLocks noChangeAspect="1"/>
          </p:cNvPicPr>
          <p:nvPr/>
        </p:nvPicPr>
        <p:blipFill>
          <a:blip r:embed="rId4"/>
          <a:stretch>
            <a:fillRect/>
          </a:stretch>
        </p:blipFill>
        <p:spPr>
          <a:xfrm>
            <a:off x="3033550" y="928459"/>
            <a:ext cx="5743662" cy="28138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4840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Column-Based Table Design</a:t>
            </a:r>
          </a:p>
        </p:txBody>
      </p:sp>
      <p:pic>
        <p:nvPicPr>
          <p:cNvPr id="3" name="Picture 2">
            <a:extLst>
              <a:ext uri="{FF2B5EF4-FFF2-40B4-BE49-F238E27FC236}">
                <a16:creationId xmlns:a16="http://schemas.microsoft.com/office/drawing/2014/main" xmlns="" id="{D0127C8D-05F7-4700-98EC-1B78ECA49DE5}"/>
              </a:ext>
            </a:extLst>
          </p:cNvPr>
          <p:cNvPicPr>
            <a:picLocks noChangeAspect="1"/>
          </p:cNvPicPr>
          <p:nvPr/>
        </p:nvPicPr>
        <p:blipFill>
          <a:blip r:embed="rId3"/>
          <a:stretch>
            <a:fillRect/>
          </a:stretch>
        </p:blipFill>
        <p:spPr>
          <a:xfrm>
            <a:off x="820013" y="997190"/>
            <a:ext cx="1733177" cy="3149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xmlns="" id="{4B1B7CE5-9C16-49F5-BFDC-2DA1D676B7FE}"/>
              </a:ext>
            </a:extLst>
          </p:cNvPr>
          <p:cNvPicPr>
            <a:picLocks noChangeAspect="1"/>
          </p:cNvPicPr>
          <p:nvPr/>
        </p:nvPicPr>
        <p:blipFill>
          <a:blip r:embed="rId4"/>
          <a:stretch>
            <a:fillRect/>
          </a:stretch>
        </p:blipFill>
        <p:spPr>
          <a:xfrm>
            <a:off x="3118526" y="979101"/>
            <a:ext cx="1713492" cy="3149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xmlns="" id="{45B74401-9913-45FC-810B-BC6CA9B1517C}"/>
              </a:ext>
            </a:extLst>
          </p:cNvPr>
          <p:cNvPicPr>
            <a:picLocks noChangeAspect="1"/>
          </p:cNvPicPr>
          <p:nvPr/>
        </p:nvPicPr>
        <p:blipFill>
          <a:blip r:embed="rId5"/>
          <a:stretch>
            <a:fillRect/>
          </a:stretch>
        </p:blipFill>
        <p:spPr>
          <a:xfrm>
            <a:off x="5397354" y="979101"/>
            <a:ext cx="1713492" cy="3185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156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Two Basic Data Needs</a:t>
            </a:r>
          </a:p>
        </p:txBody>
      </p:sp>
      <p:sp>
        <p:nvSpPr>
          <p:cNvPr id="8" name="Rectangle 7">
            <a:extLst>
              <a:ext uri="{FF2B5EF4-FFF2-40B4-BE49-F238E27FC236}">
                <a16:creationId xmlns:a16="http://schemas.microsoft.com/office/drawing/2014/main" xmlns="" id="{9013BA7C-A010-49C0-B890-8F36C495D738}"/>
              </a:ext>
            </a:extLst>
          </p:cNvPr>
          <p:cNvSpPr/>
          <p:nvPr/>
        </p:nvSpPr>
        <p:spPr>
          <a:xfrm>
            <a:off x="1727800" y="984468"/>
            <a:ext cx="2763560" cy="939019"/>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Operational </a:t>
            </a:r>
            <a:br>
              <a:rPr kumimoji="0" lang="en-US" sz="24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br>
            <a:r>
              <a:rPr kumimoji="0" lang="en-US" sz="2400" b="0" i="0" u="none" strike="noStrike" kern="1200" cap="none" spc="0" normalizeH="0" baseline="0" noProof="0" dirty="0">
                <a:ln>
                  <a:noFill/>
                </a:ln>
                <a:solidFill>
                  <a:srgbClr val="000000"/>
                </a:solidFill>
                <a:effectLst/>
                <a:uLnTx/>
                <a:uFillTx/>
                <a:latin typeface="Franklin Gothic Book" panose="020B0503020102020204" pitchFamily="34" charset="0"/>
                <a:ea typeface="+mn-ea"/>
                <a:cs typeface="+mn-cs"/>
              </a:rPr>
              <a:t>Needs</a:t>
            </a:r>
          </a:p>
        </p:txBody>
      </p:sp>
      <p:sp>
        <p:nvSpPr>
          <p:cNvPr id="9" name="Rectangle 8">
            <a:extLst>
              <a:ext uri="{FF2B5EF4-FFF2-40B4-BE49-F238E27FC236}">
                <a16:creationId xmlns:a16="http://schemas.microsoft.com/office/drawing/2014/main" xmlns="" id="{1B62888B-EC42-4389-9997-8928DE1EA5B6}"/>
              </a:ext>
            </a:extLst>
          </p:cNvPr>
          <p:cNvSpPr/>
          <p:nvPr/>
        </p:nvSpPr>
        <p:spPr>
          <a:xfrm>
            <a:off x="5011084" y="987425"/>
            <a:ext cx="2747072" cy="9390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rPr>
              <a:t>Analytical </a:t>
            </a:r>
            <a:br>
              <a:rPr kumimoji="0" lang="en-US" sz="24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rPr>
            </a:br>
            <a:r>
              <a:rPr kumimoji="0" lang="en-US" sz="24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rPr>
              <a:t>Needs</a:t>
            </a:r>
          </a:p>
        </p:txBody>
      </p:sp>
      <p:sp>
        <p:nvSpPr>
          <p:cNvPr id="10" name="Rectangle 9">
            <a:extLst>
              <a:ext uri="{FF2B5EF4-FFF2-40B4-BE49-F238E27FC236}">
                <a16:creationId xmlns:a16="http://schemas.microsoft.com/office/drawing/2014/main" xmlns="" id="{33BCBF0A-8D23-424B-A208-A43C4AEA3CB7}"/>
              </a:ext>
            </a:extLst>
          </p:cNvPr>
          <p:cNvSpPr/>
          <p:nvPr/>
        </p:nvSpPr>
        <p:spPr>
          <a:xfrm>
            <a:off x="1711312" y="984468"/>
            <a:ext cx="2763560" cy="371441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1" name="Rectangle 10">
            <a:extLst>
              <a:ext uri="{FF2B5EF4-FFF2-40B4-BE49-F238E27FC236}">
                <a16:creationId xmlns:a16="http://schemas.microsoft.com/office/drawing/2014/main" xmlns="" id="{26EEA23B-5F12-45E0-960F-EBCC78C72ED5}"/>
              </a:ext>
            </a:extLst>
          </p:cNvPr>
          <p:cNvSpPr/>
          <p:nvPr/>
        </p:nvSpPr>
        <p:spPr>
          <a:xfrm>
            <a:off x="4994596" y="984468"/>
            <a:ext cx="2763560" cy="371441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2" name="TextBox 11">
            <a:extLst>
              <a:ext uri="{FF2B5EF4-FFF2-40B4-BE49-F238E27FC236}">
                <a16:creationId xmlns:a16="http://schemas.microsoft.com/office/drawing/2014/main" xmlns="" id="{D596C03F-32C4-481B-9D3B-BCCB5E1035C7}"/>
              </a:ext>
            </a:extLst>
          </p:cNvPr>
          <p:cNvSpPr txBox="1"/>
          <p:nvPr/>
        </p:nvSpPr>
        <p:spPr>
          <a:xfrm>
            <a:off x="1639312" y="2018524"/>
            <a:ext cx="2763560" cy="230832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Day to day focus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Detailed data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Current / Snapshot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Queried rarely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Updated often</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Common (write) access</a:t>
            </a:r>
          </a:p>
        </p:txBody>
      </p:sp>
      <p:sp>
        <p:nvSpPr>
          <p:cNvPr id="13" name="TextBox 12">
            <a:extLst>
              <a:ext uri="{FF2B5EF4-FFF2-40B4-BE49-F238E27FC236}">
                <a16:creationId xmlns:a16="http://schemas.microsoft.com/office/drawing/2014/main" xmlns="" id="{FD0FBEC5-BCCE-459D-A967-19C0C251C395}"/>
              </a:ext>
            </a:extLst>
          </p:cNvPr>
          <p:cNvSpPr txBox="1"/>
          <p:nvPr/>
        </p:nvSpPr>
        <p:spPr>
          <a:xfrm>
            <a:off x="4994596" y="2018524"/>
            <a:ext cx="2763560" cy="230832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Long time horizons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Aggregate data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Temporal questions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Queried often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Updated rarely (relative)</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Limited access</a:t>
            </a:r>
          </a:p>
        </p:txBody>
      </p:sp>
    </p:spTree>
    <p:extLst>
      <p:ext uri="{BB962C8B-B14F-4D97-AF65-F5344CB8AC3E}">
        <p14:creationId xmlns:p14="http://schemas.microsoft.com/office/powerpoint/2010/main" val="3027817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Column Store Uses </a:t>
            </a:r>
          </a:p>
        </p:txBody>
      </p:sp>
      <p:pic>
        <p:nvPicPr>
          <p:cNvPr id="3" name="Picture 2">
            <a:extLst>
              <a:ext uri="{FF2B5EF4-FFF2-40B4-BE49-F238E27FC236}">
                <a16:creationId xmlns:a16="http://schemas.microsoft.com/office/drawing/2014/main" xmlns="" id="{D0127C8D-05F7-4700-98EC-1B78ECA49DE5}"/>
              </a:ext>
            </a:extLst>
          </p:cNvPr>
          <p:cNvPicPr>
            <a:picLocks noChangeAspect="1"/>
          </p:cNvPicPr>
          <p:nvPr/>
        </p:nvPicPr>
        <p:blipFill>
          <a:blip r:embed="rId3"/>
          <a:stretch>
            <a:fillRect/>
          </a:stretch>
        </p:blipFill>
        <p:spPr>
          <a:xfrm>
            <a:off x="366788" y="855423"/>
            <a:ext cx="1733177" cy="3149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ight Brace 3">
            <a:extLst>
              <a:ext uri="{FF2B5EF4-FFF2-40B4-BE49-F238E27FC236}">
                <a16:creationId xmlns:a16="http://schemas.microsoft.com/office/drawing/2014/main" xmlns="" id="{BE6C918E-814D-4165-ADD3-3BB821DF596C}"/>
              </a:ext>
            </a:extLst>
          </p:cNvPr>
          <p:cNvSpPr/>
          <p:nvPr/>
        </p:nvSpPr>
        <p:spPr bwMode="auto">
          <a:xfrm>
            <a:off x="2445488" y="855423"/>
            <a:ext cx="786810" cy="3149120"/>
          </a:xfrm>
          <a:prstGeom prst="rightBrace">
            <a:avLst/>
          </a:prstGeom>
          <a:ln>
            <a:headEnd type="none" w="med" len="med"/>
            <a:tailEnd type="none" w="med" len="med"/>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Franklin Gothic Book"/>
              <a:ea typeface="+mn-ea"/>
              <a:cs typeface="+mn-cs"/>
            </a:endParaRPr>
          </a:p>
        </p:txBody>
      </p:sp>
      <p:sp>
        <p:nvSpPr>
          <p:cNvPr id="5" name="TextBox 4">
            <a:extLst>
              <a:ext uri="{FF2B5EF4-FFF2-40B4-BE49-F238E27FC236}">
                <a16:creationId xmlns:a16="http://schemas.microsoft.com/office/drawing/2014/main" xmlns="" id="{C630C48D-880C-4A16-9BE1-85CFCB525D8F}"/>
              </a:ext>
            </a:extLst>
          </p:cNvPr>
          <p:cNvSpPr txBox="1"/>
          <p:nvPr/>
        </p:nvSpPr>
        <p:spPr bwMode="auto">
          <a:xfrm>
            <a:off x="3510410" y="909758"/>
            <a:ext cx="5339392" cy="332398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Sacrifices an easy “whole entity” view. Rejoining columns to create that is costly.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Very efficient at analyzing join date!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Likely not worth the design sacrifice unless the row count is very high (many millions)</a:t>
            </a:r>
          </a:p>
        </p:txBody>
      </p:sp>
    </p:spTree>
    <p:extLst>
      <p:ext uri="{BB962C8B-B14F-4D97-AF65-F5344CB8AC3E}">
        <p14:creationId xmlns:p14="http://schemas.microsoft.com/office/powerpoint/2010/main" val="1462266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Summary of Data Model Traits</a:t>
            </a:r>
          </a:p>
        </p:txBody>
      </p:sp>
      <p:sp>
        <p:nvSpPr>
          <p:cNvPr id="3" name="TextBox 2">
            <a:extLst>
              <a:ext uri="{FF2B5EF4-FFF2-40B4-BE49-F238E27FC236}">
                <a16:creationId xmlns:a16="http://schemas.microsoft.com/office/drawing/2014/main" xmlns="" id="{2B429D33-900E-4883-B731-750337BED291}"/>
              </a:ext>
            </a:extLst>
          </p:cNvPr>
          <p:cNvSpPr txBox="1"/>
          <p:nvPr/>
        </p:nvSpPr>
        <p:spPr bwMode="auto">
          <a:xfrm>
            <a:off x="849600" y="998961"/>
            <a:ext cx="7480800" cy="1692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p:txBody>
      </p:sp>
      <p:graphicFrame>
        <p:nvGraphicFramePr>
          <p:cNvPr id="4" name="Table 3">
            <a:extLst>
              <a:ext uri="{FF2B5EF4-FFF2-40B4-BE49-F238E27FC236}">
                <a16:creationId xmlns:a16="http://schemas.microsoft.com/office/drawing/2014/main" xmlns="" id="{5DCB33F8-50E5-4F6C-8A3E-E80DCF9F13BD}"/>
              </a:ext>
            </a:extLst>
          </p:cNvPr>
          <p:cNvGraphicFramePr>
            <a:graphicFrameLocks noGrp="1"/>
          </p:cNvGraphicFramePr>
          <p:nvPr>
            <p:extLst/>
          </p:nvPr>
        </p:nvGraphicFramePr>
        <p:xfrm>
          <a:off x="285549" y="840690"/>
          <a:ext cx="8422224" cy="3876040"/>
        </p:xfrm>
        <a:graphic>
          <a:graphicData uri="http://schemas.openxmlformats.org/drawingml/2006/table">
            <a:tbl>
              <a:tblPr firstRow="1" bandRow="1">
                <a:tableStyleId>{7E9639D4-E3E2-4D34-9284-5A2195B3D0D7}</a:tableStyleId>
              </a:tblPr>
              <a:tblGrid>
                <a:gridCol w="2231148">
                  <a:extLst>
                    <a:ext uri="{9D8B030D-6E8A-4147-A177-3AD203B41FA5}">
                      <a16:colId xmlns:a16="http://schemas.microsoft.com/office/drawing/2014/main" xmlns="" val="1963293680"/>
                    </a:ext>
                  </a:extLst>
                </a:gridCol>
                <a:gridCol w="6191076">
                  <a:extLst>
                    <a:ext uri="{9D8B030D-6E8A-4147-A177-3AD203B41FA5}">
                      <a16:colId xmlns:a16="http://schemas.microsoft.com/office/drawing/2014/main" xmlns="" val="1536262231"/>
                    </a:ext>
                  </a:extLst>
                </a:gridCol>
              </a:tblGrid>
              <a:tr h="25225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2000" b="1" kern="1200" dirty="0">
                          <a:solidFill>
                            <a:schemeClr val="tx1"/>
                          </a:solidFill>
                          <a:latin typeface="+mn-lt"/>
                          <a:ea typeface="+mn-ea"/>
                          <a:cs typeface="+mn-cs"/>
                        </a:rPr>
                        <a:t>Column Stores (or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8CB9D6"/>
                    </a:solidFill>
                  </a:tcPr>
                </a:tc>
                <a:extLst>
                  <a:ext uri="{0D108BD9-81ED-4DB2-BD59-A6C34878D82A}">
                    <a16:rowId xmlns:a16="http://schemas.microsoft.com/office/drawing/2014/main" xmlns="" val="570605725"/>
                  </a:ext>
                </a:extLst>
              </a:tr>
              <a:tr h="370840">
                <a:tc>
                  <a:txBody>
                    <a:bodyPr/>
                    <a:lstStyle/>
                    <a:p>
                      <a:r>
                        <a:rPr lang="en-US" sz="1400" b="1" dirty="0"/>
                        <a:t>Storage Constructs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Tables</a:t>
                      </a:r>
                    </a:p>
                    <a:p>
                      <a:r>
                        <a:rPr lang="en-US" sz="1200" dirty="0"/>
                        <a:t>Rows &amp; Columns (Major emphasis on the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854614116"/>
                  </a:ext>
                </a:extLst>
              </a:tr>
              <a:tr h="370840">
                <a:tc>
                  <a:txBody>
                    <a:bodyPr/>
                    <a:lstStyle/>
                    <a:p>
                      <a:r>
                        <a:rPr lang="en-US" sz="1400" b="1" dirty="0"/>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A structured solution well suited for big data sets that have high analytical needs on certain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59899518"/>
                  </a:ext>
                </a:extLst>
              </a:tr>
              <a:tr h="370840">
                <a:tc>
                  <a:txBody>
                    <a:bodyPr/>
                    <a:lstStyle/>
                    <a:p>
                      <a:r>
                        <a:rPr lang="en-US" sz="1400" b="1" dirty="0"/>
                        <a:t>Optimal Max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PB-level</a:t>
                      </a:r>
                      <a:br>
                        <a:rPr lang="en-US" sz="1200" dirty="0"/>
                      </a:br>
                      <a:r>
                        <a:rPr lang="en-US" sz="1200" dirty="0"/>
                        <a:t>“Scale-Out” possible with </a:t>
                      </a:r>
                      <a:r>
                        <a:rPr lang="en-US" sz="1200"/>
                        <a:t>most implementations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06849190"/>
                  </a:ext>
                </a:extLst>
              </a:tr>
              <a:tr h="370840">
                <a:tc>
                  <a:txBody>
                    <a:bodyPr/>
                    <a:lstStyle/>
                    <a:p>
                      <a:r>
                        <a:rPr lang="en-US" sz="1400" b="1" dirty="0"/>
                        <a:t>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Often SQL or a close variant, due to the similarity in structure to a relational database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5976965"/>
                  </a:ext>
                </a:extLst>
              </a:tr>
              <a:tr h="370840">
                <a:tc>
                  <a:txBody>
                    <a:bodyPr/>
                    <a:lstStyle/>
                    <a:p>
                      <a:r>
                        <a:rPr lang="en-US" sz="1400" b="1" dirty="0"/>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Great at statistical operations of one commonly used column in a big data set. There are additional opportunities for compression due to the columns being of similar size (usually), which is advantageous given the size of the typical data sets that benefit from this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661744790"/>
                  </a:ext>
                </a:extLst>
              </a:tr>
              <a:tr h="370840">
                <a:tc>
                  <a:txBody>
                    <a:bodyPr/>
                    <a:lstStyle/>
                    <a:p>
                      <a:r>
                        <a:rPr lang="en-US" sz="1400" b="1" dirty="0"/>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Terrible at reading or writing “complete records” of a complex entity (e.g., all attributes about a person or a transaction). This is because the siloed columns will have computationally expensive joins to recreate a complete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89343455"/>
                  </a:ext>
                </a:extLst>
              </a:tr>
              <a:tr h="370840">
                <a:tc>
                  <a:txBody>
                    <a:bodyPr/>
                    <a:lstStyle/>
                    <a:p>
                      <a:r>
                        <a:rPr lang="en-US" sz="1400" b="1" dirty="0"/>
                        <a:t>Good Example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r>
                        <a:rPr lang="en-US" sz="1200" dirty="0"/>
                        <a:t>Big data sets that need frequent analyzing. For example, purchase order records where one or two fields are aggregated often.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706044"/>
                  </a:ext>
                </a:extLst>
              </a:tr>
            </a:tbl>
          </a:graphicData>
        </a:graphic>
      </p:graphicFrame>
    </p:spTree>
    <p:extLst>
      <p:ext uri="{BB962C8B-B14F-4D97-AF65-F5344CB8AC3E}">
        <p14:creationId xmlns:p14="http://schemas.microsoft.com/office/powerpoint/2010/main" val="15879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D8957A4-D4B3-4C05-8AE3-561FD3A0BC9B}"/>
              </a:ext>
            </a:extLst>
          </p:cNvPr>
          <p:cNvSpPr>
            <a:spLocks noGrp="1"/>
          </p:cNvSpPr>
          <p:nvPr>
            <p:ph type="body" sz="quarter" idx="16"/>
          </p:nvPr>
        </p:nvSpPr>
        <p:spPr>
          <a:xfrm>
            <a:off x="351143" y="1843303"/>
            <a:ext cx="5864561" cy="2733014"/>
          </a:xfrm>
        </p:spPr>
        <p:txBody>
          <a:bodyPr/>
          <a:lstStyle/>
          <a:p>
            <a:r>
              <a:rPr lang="en-US" dirty="0"/>
              <a:t>In this video we explore graph stores as an alternative data model type.</a:t>
            </a:r>
          </a:p>
          <a:p>
            <a:endParaRPr lang="en-US" dirty="0"/>
          </a:p>
        </p:txBody>
      </p:sp>
      <p:sp>
        <p:nvSpPr>
          <p:cNvPr id="5" name="Text Placeholder 4">
            <a:extLst>
              <a:ext uri="{FF2B5EF4-FFF2-40B4-BE49-F238E27FC236}">
                <a16:creationId xmlns:a16="http://schemas.microsoft.com/office/drawing/2014/main" xmlns="" id="{67AB77DE-5C26-4399-832A-4F9EFC3DEDE4}"/>
              </a:ext>
            </a:extLst>
          </p:cNvPr>
          <p:cNvSpPr>
            <a:spLocks noGrp="1"/>
          </p:cNvSpPr>
          <p:nvPr>
            <p:ph type="body" sz="quarter" idx="13"/>
          </p:nvPr>
        </p:nvSpPr>
        <p:spPr>
          <a:xfrm>
            <a:off x="6873411" y="1317681"/>
            <a:ext cx="1977117" cy="3419076"/>
          </a:xfrm>
        </p:spPr>
        <p:txBody>
          <a:bodyPr/>
          <a:lstStyle/>
          <a:p>
            <a:r>
              <a:rPr lang="en-US" u="sng" dirty="0"/>
              <a:t>Agenda:</a:t>
            </a:r>
          </a:p>
          <a:p>
            <a:pPr marL="171450" indent="-171450">
              <a:buFont typeface="Arial" panose="020B0604020202020204" pitchFamily="34" charset="0"/>
              <a:buChar char="•"/>
            </a:pPr>
            <a:r>
              <a:rPr lang="en-US" dirty="0"/>
              <a:t>Provide a Description of the Alternative Data Model</a:t>
            </a:r>
          </a:p>
          <a:p>
            <a:pPr marL="171450" indent="-171450">
              <a:buFont typeface="Arial" panose="020B0604020202020204" pitchFamily="34" charset="0"/>
              <a:buChar char="•"/>
            </a:pPr>
            <a:r>
              <a:rPr lang="en-US" dirty="0"/>
              <a:t>Describe it via the set of Data Model Traits</a:t>
            </a:r>
          </a:p>
        </p:txBody>
      </p:sp>
      <p:sp>
        <p:nvSpPr>
          <p:cNvPr id="3" name="Title 2">
            <a:extLst>
              <a:ext uri="{FF2B5EF4-FFF2-40B4-BE49-F238E27FC236}">
                <a16:creationId xmlns:a16="http://schemas.microsoft.com/office/drawing/2014/main" xmlns="" id="{89D36994-AD2C-457E-A5F5-6B122ED0246E}"/>
              </a:ext>
            </a:extLst>
          </p:cNvPr>
          <p:cNvSpPr>
            <a:spLocks noGrp="1"/>
          </p:cNvSpPr>
          <p:nvPr>
            <p:ph type="title"/>
          </p:nvPr>
        </p:nvSpPr>
        <p:spPr/>
        <p:txBody>
          <a:bodyPr/>
          <a:lstStyle/>
          <a:p>
            <a:r>
              <a:rPr lang="en-US" dirty="0" smtClean="0"/>
              <a:t>Video 5: </a:t>
            </a:r>
            <a:r>
              <a:rPr lang="en-US" dirty="0"/>
              <a:t>Graph Store</a:t>
            </a:r>
          </a:p>
        </p:txBody>
      </p:sp>
    </p:spTree>
    <p:extLst>
      <p:ext uri="{BB962C8B-B14F-4D97-AF65-F5344CB8AC3E}">
        <p14:creationId xmlns:p14="http://schemas.microsoft.com/office/powerpoint/2010/main" val="3838123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1176/0*44tN_hG7YzOO8MTh.png">
            <a:extLst>
              <a:ext uri="{FF2B5EF4-FFF2-40B4-BE49-F238E27FC236}">
                <a16:creationId xmlns:a16="http://schemas.microsoft.com/office/drawing/2014/main" xmlns="" id="{1D391E12-DC37-45D6-B15B-7689B2603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30658"/>
            <a:ext cx="4216055" cy="30975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07391A4B-91A5-42FE-8266-BB9AC047A4AD}"/>
              </a:ext>
            </a:extLst>
          </p:cNvPr>
          <p:cNvSpPr txBox="1"/>
          <p:nvPr/>
        </p:nvSpPr>
        <p:spPr bwMode="auto">
          <a:xfrm>
            <a:off x="1375576" y="3896410"/>
            <a:ext cx="6583680" cy="492443"/>
          </a:xfrm>
          <a:prstGeom prst="rect">
            <a:avLst/>
          </a:prstGeom>
          <a:solidFill>
            <a:schemeClr val="tx1"/>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Franklin Gothic Book"/>
                <a:ea typeface="+mn-ea"/>
                <a:cs typeface="+mn-cs"/>
              </a:rPr>
              <a:t>What do we mean by graph?</a:t>
            </a:r>
          </a:p>
        </p:txBody>
      </p:sp>
      <p:pic>
        <p:nvPicPr>
          <p:cNvPr id="5" name="Picture 4">
            <a:extLst>
              <a:ext uri="{FF2B5EF4-FFF2-40B4-BE49-F238E27FC236}">
                <a16:creationId xmlns:a16="http://schemas.microsoft.com/office/drawing/2014/main" xmlns="" id="{810C8BC2-5282-4050-B75F-7A07AC04BF20}"/>
              </a:ext>
            </a:extLst>
          </p:cNvPr>
          <p:cNvPicPr>
            <a:picLocks noChangeAspect="1"/>
          </p:cNvPicPr>
          <p:nvPr/>
        </p:nvPicPr>
        <p:blipFill>
          <a:blip r:embed="rId4"/>
          <a:stretch>
            <a:fillRect/>
          </a:stretch>
        </p:blipFill>
        <p:spPr>
          <a:xfrm>
            <a:off x="483126" y="724685"/>
            <a:ext cx="4184290" cy="28376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a:extLst>
              <a:ext uri="{FF2B5EF4-FFF2-40B4-BE49-F238E27FC236}">
                <a16:creationId xmlns:a16="http://schemas.microsoft.com/office/drawing/2014/main" xmlns="" id="{2350A74E-6DE6-4E93-A68F-0D790FF9EFE3}"/>
              </a:ext>
            </a:extLst>
          </p:cNvPr>
          <p:cNvCxnSpPr>
            <a:cxnSpLocks/>
          </p:cNvCxnSpPr>
          <p:nvPr/>
        </p:nvCxnSpPr>
        <p:spPr bwMode="auto">
          <a:xfrm>
            <a:off x="715617" y="462416"/>
            <a:ext cx="3619169" cy="3362161"/>
          </a:xfrm>
          <a:prstGeom prst="line">
            <a:avLst/>
          </a:prstGeom>
          <a:ln w="76200">
            <a:headEnd type="none" w="med" len="med"/>
            <a:tailEnd type="none" w="med" len="med"/>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xmlns="" id="{1A82B808-880F-4860-B7CF-CF1E2BDA1AE2}"/>
              </a:ext>
            </a:extLst>
          </p:cNvPr>
          <p:cNvCxnSpPr>
            <a:cxnSpLocks/>
          </p:cNvCxnSpPr>
          <p:nvPr/>
        </p:nvCxnSpPr>
        <p:spPr bwMode="auto">
          <a:xfrm flipH="1">
            <a:off x="715617" y="366007"/>
            <a:ext cx="3619169" cy="3458570"/>
          </a:xfrm>
          <a:prstGeom prst="line">
            <a:avLst/>
          </a:prstGeom>
          <a:ln w="76200">
            <a:headEnd type="none" w="med" len="med"/>
            <a:tailEnd type="none" w="med" len="med"/>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58570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F710423-C7C8-400E-B850-7B374D33DF4D}"/>
              </a:ext>
            </a:extLst>
          </p:cNvPr>
          <p:cNvSpPr>
            <a:spLocks noGrp="1"/>
          </p:cNvSpPr>
          <p:nvPr>
            <p:ph type="title"/>
          </p:nvPr>
        </p:nvSpPr>
        <p:spPr/>
        <p:txBody>
          <a:bodyPr/>
          <a:lstStyle/>
          <a:p>
            <a:r>
              <a:rPr lang="en-US" dirty="0"/>
              <a:t>Classic Graph Data Example</a:t>
            </a:r>
          </a:p>
        </p:txBody>
      </p:sp>
      <p:pic>
        <p:nvPicPr>
          <p:cNvPr id="1026" name="Picture 2" descr="https://upload.wikimedia.org/wikipedia/commons/3/3a/GraphDatabase_PropertyGraph.png">
            <a:extLst>
              <a:ext uri="{FF2B5EF4-FFF2-40B4-BE49-F238E27FC236}">
                <a16:creationId xmlns:a16="http://schemas.microsoft.com/office/drawing/2014/main" xmlns="" id="{86C2119C-FF44-486D-967C-58F1B2D53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472" y="729622"/>
            <a:ext cx="586740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759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B397707-B714-4117-A10E-FF0DA412E0D1}"/>
              </a:ext>
            </a:extLst>
          </p:cNvPr>
          <p:cNvSpPr>
            <a:spLocks noGrp="1"/>
          </p:cNvSpPr>
          <p:nvPr>
            <p:ph type="title"/>
          </p:nvPr>
        </p:nvSpPr>
        <p:spPr/>
        <p:txBody>
          <a:bodyPr/>
          <a:lstStyle/>
          <a:p>
            <a:r>
              <a:rPr lang="en-US" dirty="0"/>
              <a:t>Example in Relational Database</a:t>
            </a:r>
          </a:p>
        </p:txBody>
      </p:sp>
      <p:sp>
        <p:nvSpPr>
          <p:cNvPr id="5" name="Rectangle 4">
            <a:extLst>
              <a:ext uri="{FF2B5EF4-FFF2-40B4-BE49-F238E27FC236}">
                <a16:creationId xmlns:a16="http://schemas.microsoft.com/office/drawing/2014/main" xmlns="" id="{F0B7C8C6-284C-4407-A2B1-9B567AE29461}"/>
              </a:ext>
            </a:extLst>
          </p:cNvPr>
          <p:cNvSpPr/>
          <p:nvPr/>
        </p:nvSpPr>
        <p:spPr>
          <a:xfrm>
            <a:off x="318052" y="831137"/>
            <a:ext cx="1892411" cy="743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a:ea typeface="+mn-ea"/>
                <a:cs typeface="+mn-cs"/>
              </a:rPr>
              <a:t>Player</a:t>
            </a:r>
          </a:p>
        </p:txBody>
      </p:sp>
      <p:sp>
        <p:nvSpPr>
          <p:cNvPr id="7" name="Rectangle 6">
            <a:extLst>
              <a:ext uri="{FF2B5EF4-FFF2-40B4-BE49-F238E27FC236}">
                <a16:creationId xmlns:a16="http://schemas.microsoft.com/office/drawing/2014/main" xmlns="" id="{F081EECA-0F65-4188-9542-BC5FF66716F9}"/>
              </a:ext>
            </a:extLst>
          </p:cNvPr>
          <p:cNvSpPr/>
          <p:nvPr/>
        </p:nvSpPr>
        <p:spPr>
          <a:xfrm>
            <a:off x="3101671" y="831137"/>
            <a:ext cx="1859943" cy="743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a:ea typeface="+mn-ea"/>
                <a:cs typeface="+mn-cs"/>
              </a:rPr>
              <a:t>Game</a:t>
            </a:r>
          </a:p>
        </p:txBody>
      </p:sp>
      <p:sp>
        <p:nvSpPr>
          <p:cNvPr id="10" name="Rectangle 9">
            <a:extLst>
              <a:ext uri="{FF2B5EF4-FFF2-40B4-BE49-F238E27FC236}">
                <a16:creationId xmlns:a16="http://schemas.microsoft.com/office/drawing/2014/main" xmlns="" id="{27C44FA3-55DE-4435-B9CE-B2D98A55A71F}"/>
              </a:ext>
            </a:extLst>
          </p:cNvPr>
          <p:cNvSpPr/>
          <p:nvPr/>
        </p:nvSpPr>
        <p:spPr>
          <a:xfrm>
            <a:off x="318052" y="2120573"/>
            <a:ext cx="1892411" cy="743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a:ea typeface="+mn-ea"/>
                <a:cs typeface="+mn-cs"/>
              </a:rPr>
              <a:t>Player</a:t>
            </a:r>
          </a:p>
        </p:txBody>
      </p:sp>
      <p:sp>
        <p:nvSpPr>
          <p:cNvPr id="11" name="Rectangle 10">
            <a:extLst>
              <a:ext uri="{FF2B5EF4-FFF2-40B4-BE49-F238E27FC236}">
                <a16:creationId xmlns:a16="http://schemas.microsoft.com/office/drawing/2014/main" xmlns="" id="{819855F2-4F71-4A65-935D-E7CC1695FB15}"/>
              </a:ext>
            </a:extLst>
          </p:cNvPr>
          <p:cNvSpPr/>
          <p:nvPr/>
        </p:nvSpPr>
        <p:spPr>
          <a:xfrm>
            <a:off x="5422789" y="2118148"/>
            <a:ext cx="1859943" cy="743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a:ea typeface="+mn-ea"/>
                <a:cs typeface="+mn-cs"/>
              </a:rPr>
              <a:t>Game</a:t>
            </a:r>
          </a:p>
        </p:txBody>
      </p:sp>
      <p:sp>
        <p:nvSpPr>
          <p:cNvPr id="12" name="Rectangle 11">
            <a:extLst>
              <a:ext uri="{FF2B5EF4-FFF2-40B4-BE49-F238E27FC236}">
                <a16:creationId xmlns:a16="http://schemas.microsoft.com/office/drawing/2014/main" xmlns="" id="{343FFCB2-0E8B-4D31-AAA5-F2C4D5F2FC35}"/>
              </a:ext>
            </a:extLst>
          </p:cNvPr>
          <p:cNvSpPr/>
          <p:nvPr/>
        </p:nvSpPr>
        <p:spPr>
          <a:xfrm>
            <a:off x="2886654" y="2118147"/>
            <a:ext cx="1859943" cy="743221"/>
          </a:xfrm>
          <a:prstGeom prst="rect">
            <a:avLst/>
          </a:prstGeom>
        </p:spPr>
        <p:style>
          <a:lnRef idx="2">
            <a:schemeClr val="dk1"/>
          </a:lnRef>
          <a:fillRef idx="1">
            <a:schemeClr val="lt1"/>
          </a:fillRef>
          <a:effectRef idx="0">
            <a:schemeClr val="dk1"/>
          </a:effectRef>
          <a:fontRef idx="minor">
            <a:schemeClr val="dk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a:ea typeface="+mn-ea"/>
                <a:cs typeface="+mn-cs"/>
              </a:rPr>
              <a:t>Plays</a:t>
            </a:r>
          </a:p>
        </p:txBody>
      </p:sp>
    </p:spTree>
    <p:extLst>
      <p:ext uri="{BB962C8B-B14F-4D97-AF65-F5344CB8AC3E}">
        <p14:creationId xmlns:p14="http://schemas.microsoft.com/office/powerpoint/2010/main" val="5590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F710423-C7C8-400E-B850-7B374D33DF4D}"/>
              </a:ext>
            </a:extLst>
          </p:cNvPr>
          <p:cNvSpPr>
            <a:spLocks noGrp="1"/>
          </p:cNvSpPr>
          <p:nvPr>
            <p:ph type="title"/>
          </p:nvPr>
        </p:nvSpPr>
        <p:spPr/>
        <p:txBody>
          <a:bodyPr/>
          <a:lstStyle/>
          <a:p>
            <a:r>
              <a:rPr lang="en-US" dirty="0"/>
              <a:t>Classic Graph Data Example</a:t>
            </a:r>
          </a:p>
        </p:txBody>
      </p:sp>
      <p:pic>
        <p:nvPicPr>
          <p:cNvPr id="1026" name="Picture 2" descr="https://upload.wikimedia.org/wikipedia/commons/3/3a/GraphDatabase_PropertyGraph.png">
            <a:extLst>
              <a:ext uri="{FF2B5EF4-FFF2-40B4-BE49-F238E27FC236}">
                <a16:creationId xmlns:a16="http://schemas.microsoft.com/office/drawing/2014/main" xmlns="" id="{86C2119C-FF44-486D-967C-58F1B2D53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472" y="729622"/>
            <a:ext cx="586740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24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F91D548B-9843-42F7-90A5-494488542EC7}"/>
              </a:ext>
            </a:extLst>
          </p:cNvPr>
          <p:cNvSpPr>
            <a:spLocks noGrp="1"/>
          </p:cNvSpPr>
          <p:nvPr>
            <p:ph type="body" sz="quarter" idx="15"/>
          </p:nvPr>
        </p:nvSpPr>
        <p:spPr/>
        <p:txBody>
          <a:bodyPr/>
          <a:lstStyle/>
          <a:p>
            <a:r>
              <a:rPr lang="en-US" dirty="0"/>
              <a:t>Cost of Structure</a:t>
            </a:r>
          </a:p>
          <a:p>
            <a:r>
              <a:rPr lang="en-US" dirty="0"/>
              <a:t>Cost of Storage</a:t>
            </a:r>
          </a:p>
          <a:p>
            <a:r>
              <a:rPr lang="en-US" dirty="0"/>
              <a:t>Cost of Standard Data Types</a:t>
            </a:r>
          </a:p>
        </p:txBody>
      </p:sp>
      <p:sp>
        <p:nvSpPr>
          <p:cNvPr id="3" name="Title 2">
            <a:extLst>
              <a:ext uri="{FF2B5EF4-FFF2-40B4-BE49-F238E27FC236}">
                <a16:creationId xmlns:a16="http://schemas.microsoft.com/office/drawing/2014/main" xmlns="" id="{6A01FB92-BB7E-4B83-A6C2-A0010AAB9C92}"/>
              </a:ext>
            </a:extLst>
          </p:cNvPr>
          <p:cNvSpPr>
            <a:spLocks noGrp="1"/>
          </p:cNvSpPr>
          <p:nvPr>
            <p:ph type="title"/>
          </p:nvPr>
        </p:nvSpPr>
        <p:spPr/>
        <p:txBody>
          <a:bodyPr/>
          <a:lstStyle/>
          <a:p>
            <a:r>
              <a:rPr lang="en-US" dirty="0"/>
              <a:t>Limitations of Relational Databases</a:t>
            </a:r>
          </a:p>
        </p:txBody>
      </p:sp>
      <p:pic>
        <p:nvPicPr>
          <p:cNvPr id="5" name="Picture 2" descr="Image result for ABC 123">
            <a:extLst>
              <a:ext uri="{FF2B5EF4-FFF2-40B4-BE49-F238E27FC236}">
                <a16:creationId xmlns:a16="http://schemas.microsoft.com/office/drawing/2014/main" xmlns="" id="{A2CA5AB9-A73C-479A-8FB4-293FAE4E82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864" y="3389526"/>
            <a:ext cx="1055974" cy="742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697061AC-7A16-4134-8890-52E56D5C6269}"/>
              </a:ext>
            </a:extLst>
          </p:cNvPr>
          <p:cNvPicPr>
            <a:picLocks noChangeAspect="1"/>
          </p:cNvPicPr>
          <p:nvPr/>
        </p:nvPicPr>
        <p:blipFill>
          <a:blip r:embed="rId4"/>
          <a:stretch>
            <a:fillRect/>
          </a:stretch>
        </p:blipFill>
        <p:spPr>
          <a:xfrm>
            <a:off x="7438170" y="3437054"/>
            <a:ext cx="698382" cy="647427"/>
          </a:xfrm>
          <a:prstGeom prst="rect">
            <a:avLst/>
          </a:prstGeom>
        </p:spPr>
      </p:pic>
      <p:pic>
        <p:nvPicPr>
          <p:cNvPr id="7" name="Picture 6">
            <a:extLst>
              <a:ext uri="{FF2B5EF4-FFF2-40B4-BE49-F238E27FC236}">
                <a16:creationId xmlns:a16="http://schemas.microsoft.com/office/drawing/2014/main" xmlns="" id="{0D04B0A0-DAC3-4BC8-898A-FAC6A87D94B6}"/>
              </a:ext>
            </a:extLst>
          </p:cNvPr>
          <p:cNvPicPr>
            <a:picLocks noChangeAspect="1"/>
          </p:cNvPicPr>
          <p:nvPr/>
        </p:nvPicPr>
        <p:blipFill>
          <a:blip r:embed="rId5"/>
          <a:stretch>
            <a:fillRect/>
          </a:stretch>
        </p:blipFill>
        <p:spPr>
          <a:xfrm>
            <a:off x="7787361" y="2221137"/>
            <a:ext cx="1051839" cy="701226"/>
          </a:xfrm>
          <a:prstGeom prst="rect">
            <a:avLst/>
          </a:prstGeom>
        </p:spPr>
      </p:pic>
      <p:pic>
        <p:nvPicPr>
          <p:cNvPr id="8" name="Picture 7">
            <a:extLst>
              <a:ext uri="{FF2B5EF4-FFF2-40B4-BE49-F238E27FC236}">
                <a16:creationId xmlns:a16="http://schemas.microsoft.com/office/drawing/2014/main" xmlns="" id="{01907D21-B425-42E7-8BC0-0131370A6275}"/>
              </a:ext>
            </a:extLst>
          </p:cNvPr>
          <p:cNvPicPr>
            <a:picLocks noChangeAspect="1"/>
          </p:cNvPicPr>
          <p:nvPr/>
        </p:nvPicPr>
        <p:blipFill>
          <a:blip r:embed="rId6"/>
          <a:stretch>
            <a:fillRect/>
          </a:stretch>
        </p:blipFill>
        <p:spPr>
          <a:xfrm>
            <a:off x="6097625" y="2057065"/>
            <a:ext cx="1644175" cy="1096116"/>
          </a:xfrm>
          <a:prstGeom prst="rect">
            <a:avLst/>
          </a:prstGeom>
        </p:spPr>
      </p:pic>
      <p:pic>
        <p:nvPicPr>
          <p:cNvPr id="9" name="Picture 4" descr="Related image">
            <a:extLst>
              <a:ext uri="{FF2B5EF4-FFF2-40B4-BE49-F238E27FC236}">
                <a16:creationId xmlns:a16="http://schemas.microsoft.com/office/drawing/2014/main" xmlns="" id="{D3898DBD-F756-4B71-BE38-8C60C9F6F2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63838" y="840581"/>
            <a:ext cx="730445" cy="10966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xmlns="" id="{134BE42A-DC20-4C0F-8AC8-49CB0E107692}"/>
              </a:ext>
            </a:extLst>
          </p:cNvPr>
          <p:cNvPicPr>
            <a:picLocks noChangeAspect="1"/>
          </p:cNvPicPr>
          <p:nvPr/>
        </p:nvPicPr>
        <p:blipFill>
          <a:blip r:embed="rId8"/>
          <a:stretch>
            <a:fillRect/>
          </a:stretch>
        </p:blipFill>
        <p:spPr>
          <a:xfrm>
            <a:off x="5263843" y="996565"/>
            <a:ext cx="1758411" cy="993755"/>
          </a:xfrm>
          <a:prstGeom prst="rect">
            <a:avLst/>
          </a:prstGeom>
        </p:spPr>
      </p:pic>
    </p:spTree>
    <p:extLst>
      <p:ext uri="{BB962C8B-B14F-4D97-AF65-F5344CB8AC3E}">
        <p14:creationId xmlns:p14="http://schemas.microsoft.com/office/powerpoint/2010/main" val="3550037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Summary of Data Model Traits</a:t>
            </a:r>
          </a:p>
        </p:txBody>
      </p:sp>
      <p:sp>
        <p:nvSpPr>
          <p:cNvPr id="3" name="TextBox 2">
            <a:extLst>
              <a:ext uri="{FF2B5EF4-FFF2-40B4-BE49-F238E27FC236}">
                <a16:creationId xmlns:a16="http://schemas.microsoft.com/office/drawing/2014/main" xmlns="" id="{2B429D33-900E-4883-B731-750337BED291}"/>
              </a:ext>
            </a:extLst>
          </p:cNvPr>
          <p:cNvSpPr txBox="1"/>
          <p:nvPr/>
        </p:nvSpPr>
        <p:spPr bwMode="auto">
          <a:xfrm>
            <a:off x="849600" y="998961"/>
            <a:ext cx="7480800" cy="1692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p:txBody>
      </p:sp>
      <p:graphicFrame>
        <p:nvGraphicFramePr>
          <p:cNvPr id="4" name="Table 3">
            <a:extLst>
              <a:ext uri="{FF2B5EF4-FFF2-40B4-BE49-F238E27FC236}">
                <a16:creationId xmlns:a16="http://schemas.microsoft.com/office/drawing/2014/main" xmlns="" id="{5DCB33F8-50E5-4F6C-8A3E-E80DCF9F13BD}"/>
              </a:ext>
            </a:extLst>
          </p:cNvPr>
          <p:cNvGraphicFramePr>
            <a:graphicFrameLocks noGrp="1"/>
          </p:cNvGraphicFramePr>
          <p:nvPr>
            <p:extLst/>
          </p:nvPr>
        </p:nvGraphicFramePr>
        <p:xfrm>
          <a:off x="285549" y="840690"/>
          <a:ext cx="8422224" cy="3164840"/>
        </p:xfrm>
        <a:graphic>
          <a:graphicData uri="http://schemas.openxmlformats.org/drawingml/2006/table">
            <a:tbl>
              <a:tblPr firstRow="1" bandRow="1">
                <a:tableStyleId>{7E9639D4-E3E2-4D34-9284-5A2195B3D0D7}</a:tableStyleId>
              </a:tblPr>
              <a:tblGrid>
                <a:gridCol w="2231148">
                  <a:extLst>
                    <a:ext uri="{9D8B030D-6E8A-4147-A177-3AD203B41FA5}">
                      <a16:colId xmlns:a16="http://schemas.microsoft.com/office/drawing/2014/main" xmlns="" val="1963293680"/>
                    </a:ext>
                  </a:extLst>
                </a:gridCol>
                <a:gridCol w="6191076">
                  <a:extLst>
                    <a:ext uri="{9D8B030D-6E8A-4147-A177-3AD203B41FA5}">
                      <a16:colId xmlns:a16="http://schemas.microsoft.com/office/drawing/2014/main" xmlns="" val="1536262231"/>
                    </a:ext>
                  </a:extLst>
                </a:gridCol>
              </a:tblGrid>
              <a:tr h="25225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2000" b="1" kern="1200" dirty="0">
                          <a:solidFill>
                            <a:schemeClr val="tx1"/>
                          </a:solidFill>
                          <a:latin typeface="+mn-lt"/>
                          <a:ea typeface="+mn-ea"/>
                          <a:cs typeface="+mn-cs"/>
                        </a:rPr>
                        <a:t>Graph Stores (or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8CB9D6"/>
                    </a:solidFill>
                  </a:tcPr>
                </a:tc>
                <a:extLst>
                  <a:ext uri="{0D108BD9-81ED-4DB2-BD59-A6C34878D82A}">
                    <a16:rowId xmlns:a16="http://schemas.microsoft.com/office/drawing/2014/main" xmlns="" val="570605725"/>
                  </a:ext>
                </a:extLst>
              </a:tr>
              <a:tr h="370840">
                <a:tc>
                  <a:txBody>
                    <a:bodyPr/>
                    <a:lstStyle/>
                    <a:p>
                      <a:r>
                        <a:rPr lang="en-US" sz="1400" b="1" dirty="0"/>
                        <a:t>Storage Constructs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Nodes of Data</a:t>
                      </a:r>
                    </a:p>
                    <a:p>
                      <a:r>
                        <a:rPr lang="en-US" sz="1200" dirty="0"/>
                        <a:t>Edges (Relationship Focused!)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854614116"/>
                  </a:ext>
                </a:extLst>
              </a:tr>
              <a:tr h="370840">
                <a:tc>
                  <a:txBody>
                    <a:bodyPr/>
                    <a:lstStyle/>
                    <a:p>
                      <a:r>
                        <a:rPr lang="en-US" sz="1400" b="1" dirty="0"/>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A conceptual data store that allows for individual relationships </a:t>
                      </a:r>
                      <a:r>
                        <a:rPr lang="en-US" sz="1200" i="1" dirty="0"/>
                        <a:t>between specific entities </a:t>
                      </a:r>
                      <a:r>
                        <a:rPr lang="en-US" sz="1200" dirty="0"/>
                        <a:t>to be recorded.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59899518"/>
                  </a:ext>
                </a:extLst>
              </a:tr>
              <a:tr h="370840">
                <a:tc>
                  <a:txBody>
                    <a:bodyPr/>
                    <a:lstStyle/>
                    <a:p>
                      <a:r>
                        <a:rPr lang="en-US" sz="1400" b="1" dirty="0"/>
                        <a:t>Optimal Max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06849190"/>
                  </a:ext>
                </a:extLst>
              </a:tr>
              <a:tr h="370840">
                <a:tc>
                  <a:txBody>
                    <a:bodyPr/>
                    <a:lstStyle/>
                    <a:p>
                      <a:r>
                        <a:rPr lang="en-US" sz="1400" b="1" dirty="0"/>
                        <a:t>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5976965"/>
                  </a:ext>
                </a:extLst>
              </a:tr>
              <a:tr h="370840">
                <a:tc>
                  <a:txBody>
                    <a:bodyPr/>
                    <a:lstStyle/>
                    <a:p>
                      <a:r>
                        <a:rPr lang="en-US" sz="1400" b="1" dirty="0"/>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661744790"/>
                  </a:ext>
                </a:extLst>
              </a:tr>
              <a:tr h="370840">
                <a:tc>
                  <a:txBody>
                    <a:bodyPr/>
                    <a:lstStyle/>
                    <a:p>
                      <a:r>
                        <a:rPr lang="en-US" sz="1400" b="1" dirty="0"/>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89343455"/>
                  </a:ext>
                </a:extLst>
              </a:tr>
              <a:tr h="370840">
                <a:tc>
                  <a:txBody>
                    <a:bodyPr/>
                    <a:lstStyle/>
                    <a:p>
                      <a:r>
                        <a:rPr lang="en-US" sz="1400" b="1" dirty="0"/>
                        <a:t>Good Example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706044"/>
                  </a:ext>
                </a:extLst>
              </a:tr>
            </a:tbl>
          </a:graphicData>
        </a:graphic>
      </p:graphicFrame>
    </p:spTree>
    <p:extLst>
      <p:ext uri="{BB962C8B-B14F-4D97-AF65-F5344CB8AC3E}">
        <p14:creationId xmlns:p14="http://schemas.microsoft.com/office/powerpoint/2010/main" val="2625038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F710423-C7C8-400E-B850-7B374D33DF4D}"/>
              </a:ext>
            </a:extLst>
          </p:cNvPr>
          <p:cNvSpPr>
            <a:spLocks noGrp="1"/>
          </p:cNvSpPr>
          <p:nvPr>
            <p:ph type="title"/>
          </p:nvPr>
        </p:nvSpPr>
        <p:spPr/>
        <p:txBody>
          <a:bodyPr/>
          <a:lstStyle/>
          <a:p>
            <a:r>
              <a:rPr lang="en-US" dirty="0"/>
              <a:t>Classic Graph Data Example</a:t>
            </a:r>
          </a:p>
        </p:txBody>
      </p:sp>
      <p:pic>
        <p:nvPicPr>
          <p:cNvPr id="1026" name="Picture 2" descr="https://upload.wikimedia.org/wikipedia/commons/3/3a/GraphDatabase_PropertyGraph.png">
            <a:extLst>
              <a:ext uri="{FF2B5EF4-FFF2-40B4-BE49-F238E27FC236}">
                <a16:creationId xmlns:a16="http://schemas.microsoft.com/office/drawing/2014/main" xmlns="" id="{86C2119C-FF44-486D-967C-58F1B2D53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2630" y="802995"/>
            <a:ext cx="4869511" cy="34466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CB7885A5-6302-435A-88AA-ABB84220CF70}"/>
              </a:ext>
            </a:extLst>
          </p:cNvPr>
          <p:cNvSpPr txBox="1"/>
          <p:nvPr/>
        </p:nvSpPr>
        <p:spPr bwMode="auto">
          <a:xfrm>
            <a:off x="381662" y="755607"/>
            <a:ext cx="3760968" cy="3447098"/>
          </a:xfrm>
          <a:prstGeom prst="rect">
            <a:avLst/>
          </a:prstGeom>
          <a:solidFill>
            <a:schemeClr val="accent2">
              <a:lumMod val="20000"/>
              <a:lumOff val="80000"/>
            </a:schemeClr>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You have data with </a:t>
            </a:r>
            <a:r>
              <a:rPr kumimoji="0" lang="en-US" sz="2800" b="0" i="1"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relationships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You need a flexible schema to model them</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Building a visual or conceptual map is useful</a:t>
            </a:r>
          </a:p>
        </p:txBody>
      </p:sp>
    </p:spTree>
    <p:extLst>
      <p:ext uri="{BB962C8B-B14F-4D97-AF65-F5344CB8AC3E}">
        <p14:creationId xmlns:p14="http://schemas.microsoft.com/office/powerpoint/2010/main" val="1107442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Summary of Data Model Traits</a:t>
            </a:r>
          </a:p>
        </p:txBody>
      </p:sp>
      <p:sp>
        <p:nvSpPr>
          <p:cNvPr id="3" name="TextBox 2">
            <a:extLst>
              <a:ext uri="{FF2B5EF4-FFF2-40B4-BE49-F238E27FC236}">
                <a16:creationId xmlns:a16="http://schemas.microsoft.com/office/drawing/2014/main" xmlns="" id="{2B429D33-900E-4883-B731-750337BED291}"/>
              </a:ext>
            </a:extLst>
          </p:cNvPr>
          <p:cNvSpPr txBox="1"/>
          <p:nvPr/>
        </p:nvSpPr>
        <p:spPr bwMode="auto">
          <a:xfrm>
            <a:off x="849600" y="998961"/>
            <a:ext cx="7480800" cy="1692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p:txBody>
      </p:sp>
      <p:graphicFrame>
        <p:nvGraphicFramePr>
          <p:cNvPr id="4" name="Table 3">
            <a:extLst>
              <a:ext uri="{FF2B5EF4-FFF2-40B4-BE49-F238E27FC236}">
                <a16:creationId xmlns:a16="http://schemas.microsoft.com/office/drawing/2014/main" xmlns="" id="{5DCB33F8-50E5-4F6C-8A3E-E80DCF9F13BD}"/>
              </a:ext>
            </a:extLst>
          </p:cNvPr>
          <p:cNvGraphicFramePr>
            <a:graphicFrameLocks noGrp="1"/>
          </p:cNvGraphicFramePr>
          <p:nvPr>
            <p:extLst/>
          </p:nvPr>
        </p:nvGraphicFramePr>
        <p:xfrm>
          <a:off x="358580" y="681990"/>
          <a:ext cx="8422224" cy="3779520"/>
        </p:xfrm>
        <a:graphic>
          <a:graphicData uri="http://schemas.openxmlformats.org/drawingml/2006/table">
            <a:tbl>
              <a:tblPr firstRow="1" bandRow="1">
                <a:tableStyleId>{7E9639D4-E3E2-4D34-9284-5A2195B3D0D7}</a:tableStyleId>
              </a:tblPr>
              <a:tblGrid>
                <a:gridCol w="2231148">
                  <a:extLst>
                    <a:ext uri="{9D8B030D-6E8A-4147-A177-3AD203B41FA5}">
                      <a16:colId xmlns:a16="http://schemas.microsoft.com/office/drawing/2014/main" xmlns="" val="1963293680"/>
                    </a:ext>
                  </a:extLst>
                </a:gridCol>
                <a:gridCol w="6191076">
                  <a:extLst>
                    <a:ext uri="{9D8B030D-6E8A-4147-A177-3AD203B41FA5}">
                      <a16:colId xmlns:a16="http://schemas.microsoft.com/office/drawing/2014/main" xmlns="" val="1536262231"/>
                    </a:ext>
                  </a:extLst>
                </a:gridCol>
              </a:tblGrid>
              <a:tr h="252250">
                <a:tc>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latinLnBrk="0" hangingPunct="1"/>
                      <a:r>
                        <a:rPr lang="en-US" sz="2000" b="1" kern="1200" dirty="0">
                          <a:solidFill>
                            <a:schemeClr val="tx1"/>
                          </a:solidFill>
                          <a:latin typeface="+mn-lt"/>
                          <a:ea typeface="+mn-ea"/>
                          <a:cs typeface="+mn-cs"/>
                        </a:rPr>
                        <a:t>Graph Stores (or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8CB9D6"/>
                    </a:solidFill>
                  </a:tcPr>
                </a:tc>
                <a:extLst>
                  <a:ext uri="{0D108BD9-81ED-4DB2-BD59-A6C34878D82A}">
                    <a16:rowId xmlns:a16="http://schemas.microsoft.com/office/drawing/2014/main" xmlns="" val="570605725"/>
                  </a:ext>
                </a:extLst>
              </a:tr>
              <a:tr h="370840">
                <a:tc>
                  <a:txBody>
                    <a:bodyPr/>
                    <a:lstStyle/>
                    <a:p>
                      <a:r>
                        <a:rPr lang="en-US" sz="1400" b="1" dirty="0"/>
                        <a:t>Storage Constructs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Nodes of Data</a:t>
                      </a:r>
                    </a:p>
                    <a:p>
                      <a:r>
                        <a:rPr lang="en-US" sz="1200" dirty="0"/>
                        <a:t>Edges (Relationship Focused!)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854614116"/>
                  </a:ext>
                </a:extLst>
              </a:tr>
              <a:tr h="370840">
                <a:tc>
                  <a:txBody>
                    <a:bodyPr/>
                    <a:lstStyle/>
                    <a:p>
                      <a:r>
                        <a:rPr lang="en-US" sz="1400" b="1" dirty="0"/>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A conceptual data store that allows for individual relationships </a:t>
                      </a:r>
                      <a:r>
                        <a:rPr lang="en-US" sz="1200" i="1" dirty="0"/>
                        <a:t>between specific entities </a:t>
                      </a:r>
                      <a:r>
                        <a:rPr lang="en-US" sz="1200" dirty="0"/>
                        <a:t>to be recorded.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59899518"/>
                  </a:ext>
                </a:extLst>
              </a:tr>
              <a:tr h="370840">
                <a:tc>
                  <a:txBody>
                    <a:bodyPr/>
                    <a:lstStyle/>
                    <a:p>
                      <a:r>
                        <a:rPr lang="en-US" sz="1400" b="1" dirty="0"/>
                        <a:t>Optimal Max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Dependent on Implementation  (Often these rely on a secondary data model to store the nodes and edges)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06849190"/>
                  </a:ext>
                </a:extLst>
              </a:tr>
              <a:tr h="370840">
                <a:tc>
                  <a:txBody>
                    <a:bodyPr/>
                    <a:lstStyle/>
                    <a:p>
                      <a:r>
                        <a:rPr lang="en-US" sz="1400" b="1" dirty="0"/>
                        <a:t>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NoSQL varieties for Graph Stores are still quite disjointed and tend to be tied to a database vendor. Some even leverage a GUI interface through an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5976965"/>
                  </a:ext>
                </a:extLst>
              </a:tr>
              <a:tr h="370840">
                <a:tc>
                  <a:txBody>
                    <a:bodyPr/>
                    <a:lstStyle/>
                    <a:p>
                      <a:r>
                        <a:rPr lang="en-US" sz="1400" b="1" dirty="0"/>
                        <a:t>Pros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Relationship focused and flexible. You may explore the data and see insights you would not have been able to generate without the “relationship focused” vantage point.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661744790"/>
                  </a:ext>
                </a:extLst>
              </a:tr>
              <a:tr h="370840">
                <a:tc>
                  <a:txBody>
                    <a:bodyPr/>
                    <a:lstStyle/>
                    <a:p>
                      <a:r>
                        <a:rPr lang="en-US" sz="1400" b="1" dirty="0"/>
                        <a:t>Cons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lumMod val="85000"/>
                      </a:schemeClr>
                    </a:solidFill>
                  </a:tcPr>
                </a:tc>
                <a:tc>
                  <a:txBody>
                    <a:bodyPr/>
                    <a:lstStyle/>
                    <a:p>
                      <a:r>
                        <a:rPr lang="en-US" sz="1200" dirty="0"/>
                        <a:t>May be computationally expensive and financially expensive, depending on how they’re built. Generally, they’re not major efficiency boosters.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89343455"/>
                  </a:ext>
                </a:extLst>
              </a:tr>
              <a:tr h="370840">
                <a:tc>
                  <a:txBody>
                    <a:bodyPr/>
                    <a:lstStyle/>
                    <a:p>
                      <a:r>
                        <a:rPr lang="en-US" sz="1400" b="1" dirty="0"/>
                        <a:t>Good Example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r>
                        <a:rPr lang="en-US" sz="1200" dirty="0"/>
                        <a:t>Data sets that have important and varied relationships between the data pieces, such as social networks and customer-product use patterns. Some AI such as recommendation engines and fraud detection benefits from the relationship focus.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706044"/>
                  </a:ext>
                </a:extLst>
              </a:tr>
            </a:tbl>
          </a:graphicData>
        </a:graphic>
      </p:graphicFrame>
    </p:spTree>
    <p:extLst>
      <p:ext uri="{BB962C8B-B14F-4D97-AF65-F5344CB8AC3E}">
        <p14:creationId xmlns:p14="http://schemas.microsoft.com/office/powerpoint/2010/main" val="1710965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D8957A4-D4B3-4C05-8AE3-561FD3A0BC9B}"/>
              </a:ext>
            </a:extLst>
          </p:cNvPr>
          <p:cNvSpPr>
            <a:spLocks noGrp="1"/>
          </p:cNvSpPr>
          <p:nvPr>
            <p:ph type="body" sz="quarter" idx="16"/>
          </p:nvPr>
        </p:nvSpPr>
        <p:spPr>
          <a:xfrm>
            <a:off x="351143" y="1843303"/>
            <a:ext cx="5864561" cy="2733014"/>
          </a:xfrm>
        </p:spPr>
        <p:txBody>
          <a:bodyPr/>
          <a:lstStyle/>
          <a:p>
            <a:r>
              <a:rPr lang="en-US" dirty="0"/>
              <a:t>So how do these four alternative data models stack up? As a way to summarize the lessons, I’m going to walk through several key data store traits and we’ll consider each of our data model types to assess their strengths and weaknesses.</a:t>
            </a:r>
          </a:p>
          <a:p>
            <a:endParaRPr lang="en-US" dirty="0"/>
          </a:p>
        </p:txBody>
      </p:sp>
      <p:sp>
        <p:nvSpPr>
          <p:cNvPr id="5" name="Text Placeholder 4">
            <a:extLst>
              <a:ext uri="{FF2B5EF4-FFF2-40B4-BE49-F238E27FC236}">
                <a16:creationId xmlns:a16="http://schemas.microsoft.com/office/drawing/2014/main" xmlns="" id="{67AB77DE-5C26-4399-832A-4F9EFC3DEDE4}"/>
              </a:ext>
            </a:extLst>
          </p:cNvPr>
          <p:cNvSpPr>
            <a:spLocks noGrp="1"/>
          </p:cNvSpPr>
          <p:nvPr>
            <p:ph type="body" sz="quarter" idx="13"/>
          </p:nvPr>
        </p:nvSpPr>
        <p:spPr>
          <a:xfrm>
            <a:off x="6873411" y="1317681"/>
            <a:ext cx="2137025" cy="3419076"/>
          </a:xfrm>
        </p:spPr>
        <p:txBody>
          <a:bodyPr/>
          <a:lstStyle/>
          <a:p>
            <a:r>
              <a:rPr lang="en-US" u="sng" dirty="0"/>
              <a:t>Agenda:</a:t>
            </a:r>
          </a:p>
          <a:p>
            <a:pPr marL="171450" indent="-171450">
              <a:buFont typeface="Arial" panose="020B0604020202020204" pitchFamily="34" charset="0"/>
              <a:buChar char="•"/>
            </a:pPr>
            <a:r>
              <a:rPr lang="en-US" dirty="0"/>
              <a:t>Relationship Handling</a:t>
            </a:r>
          </a:p>
          <a:p>
            <a:pPr marL="171450" indent="-171450">
              <a:buFont typeface="Arial" panose="020B0604020202020204" pitchFamily="34" charset="0"/>
              <a:buChar char="•"/>
            </a:pPr>
            <a:r>
              <a:rPr lang="en-US" dirty="0"/>
              <a:t>Schema on Read or Write?</a:t>
            </a:r>
          </a:p>
          <a:p>
            <a:pPr marL="171450" indent="-171450">
              <a:buFont typeface="Arial" panose="020B0604020202020204" pitchFamily="34" charset="0"/>
              <a:buChar char="•"/>
            </a:pPr>
            <a:r>
              <a:rPr lang="en-US" dirty="0"/>
              <a:t>Heterogenous Data Efficiency</a:t>
            </a:r>
          </a:p>
          <a:p>
            <a:pPr marL="171450" indent="-171450">
              <a:buFont typeface="Arial" panose="020B0604020202020204" pitchFamily="34" charset="0"/>
              <a:buChar char="•"/>
            </a:pPr>
            <a:r>
              <a:rPr lang="en-US" dirty="0"/>
              <a:t>Querying the Data</a:t>
            </a:r>
          </a:p>
        </p:txBody>
      </p:sp>
      <p:sp>
        <p:nvSpPr>
          <p:cNvPr id="3" name="Title 2">
            <a:extLst>
              <a:ext uri="{FF2B5EF4-FFF2-40B4-BE49-F238E27FC236}">
                <a16:creationId xmlns:a16="http://schemas.microsoft.com/office/drawing/2014/main" xmlns="" id="{89D36994-AD2C-457E-A5F5-6B122ED0246E}"/>
              </a:ext>
            </a:extLst>
          </p:cNvPr>
          <p:cNvSpPr>
            <a:spLocks noGrp="1"/>
          </p:cNvSpPr>
          <p:nvPr>
            <p:ph type="title"/>
          </p:nvPr>
        </p:nvSpPr>
        <p:spPr/>
        <p:txBody>
          <a:bodyPr/>
          <a:lstStyle/>
          <a:p>
            <a:r>
              <a:rPr lang="en-US" dirty="0" smtClean="0"/>
              <a:t>Video 6: </a:t>
            </a:r>
            <a:r>
              <a:rPr lang="en-US" dirty="0"/>
              <a:t>Data Store Distinctions</a:t>
            </a:r>
          </a:p>
        </p:txBody>
      </p:sp>
    </p:spTree>
    <p:extLst>
      <p:ext uri="{BB962C8B-B14F-4D97-AF65-F5344CB8AC3E}">
        <p14:creationId xmlns:p14="http://schemas.microsoft.com/office/powerpoint/2010/main" val="2189740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B2A9FD9A-70F5-44E1-BD3E-7C8C4ED05E81}"/>
              </a:ext>
            </a:extLst>
          </p:cNvPr>
          <p:cNvSpPr/>
          <p:nvPr/>
        </p:nvSpPr>
        <p:spPr>
          <a:xfrm>
            <a:off x="383458" y="818147"/>
            <a:ext cx="3362632" cy="4144879"/>
          </a:xfrm>
          <a:prstGeom prst="rect">
            <a:avLst/>
          </a:prstGeom>
          <a:solidFill>
            <a:srgbClr val="B9D6A7"/>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17" name="Rectangle 16">
            <a:extLst>
              <a:ext uri="{FF2B5EF4-FFF2-40B4-BE49-F238E27FC236}">
                <a16:creationId xmlns:a16="http://schemas.microsoft.com/office/drawing/2014/main" xmlns="" id="{02F4A3B1-3FCB-41EC-9BC9-3D1CBB2ED070}"/>
              </a:ext>
            </a:extLst>
          </p:cNvPr>
          <p:cNvSpPr/>
          <p:nvPr/>
        </p:nvSpPr>
        <p:spPr>
          <a:xfrm>
            <a:off x="3958389" y="818147"/>
            <a:ext cx="4415590" cy="4144879"/>
          </a:xfrm>
          <a:prstGeom prst="rect">
            <a:avLst/>
          </a:prstGeom>
          <a:solidFill>
            <a:srgbClr val="A1CAE3"/>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Alternative Data Storage Technologies </a:t>
            </a:r>
          </a:p>
        </p:txBody>
      </p:sp>
      <p:sp>
        <p:nvSpPr>
          <p:cNvPr id="10" name="TextBox 9">
            <a:extLst>
              <a:ext uri="{FF2B5EF4-FFF2-40B4-BE49-F238E27FC236}">
                <a16:creationId xmlns:a16="http://schemas.microsoft.com/office/drawing/2014/main" xmlns="" id="{49327BB3-2D27-4F05-9784-1DED6588298B}"/>
              </a:ext>
            </a:extLst>
          </p:cNvPr>
          <p:cNvSpPr txBox="1"/>
          <p:nvPr/>
        </p:nvSpPr>
        <p:spPr bwMode="auto">
          <a:xfrm>
            <a:off x="6374979" y="914194"/>
            <a:ext cx="1814400" cy="738664"/>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Key/Value Store</a:t>
            </a:r>
          </a:p>
        </p:txBody>
      </p:sp>
      <p:sp>
        <p:nvSpPr>
          <p:cNvPr id="11" name="TextBox 10">
            <a:extLst>
              <a:ext uri="{FF2B5EF4-FFF2-40B4-BE49-F238E27FC236}">
                <a16:creationId xmlns:a16="http://schemas.microsoft.com/office/drawing/2014/main" xmlns="" id="{E7671ECD-981D-448D-B252-F9F96FA320F3}"/>
              </a:ext>
            </a:extLst>
          </p:cNvPr>
          <p:cNvSpPr txBox="1"/>
          <p:nvPr/>
        </p:nvSpPr>
        <p:spPr bwMode="auto">
          <a:xfrm>
            <a:off x="4107526" y="3102056"/>
            <a:ext cx="1814400" cy="369332"/>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Column Store</a:t>
            </a:r>
          </a:p>
        </p:txBody>
      </p:sp>
      <p:sp>
        <p:nvSpPr>
          <p:cNvPr id="12" name="TextBox 11">
            <a:extLst>
              <a:ext uri="{FF2B5EF4-FFF2-40B4-BE49-F238E27FC236}">
                <a16:creationId xmlns:a16="http://schemas.microsoft.com/office/drawing/2014/main" xmlns="" id="{036DB511-9DE7-42FC-86D1-0F6E3BDABE38}"/>
              </a:ext>
            </a:extLst>
          </p:cNvPr>
          <p:cNvSpPr txBox="1"/>
          <p:nvPr/>
        </p:nvSpPr>
        <p:spPr bwMode="auto">
          <a:xfrm>
            <a:off x="6436745" y="3102056"/>
            <a:ext cx="1814400" cy="369332"/>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Graph Store</a:t>
            </a:r>
          </a:p>
        </p:txBody>
      </p:sp>
      <p:sp>
        <p:nvSpPr>
          <p:cNvPr id="14" name="TextBox 13">
            <a:extLst>
              <a:ext uri="{FF2B5EF4-FFF2-40B4-BE49-F238E27FC236}">
                <a16:creationId xmlns:a16="http://schemas.microsoft.com/office/drawing/2014/main" xmlns="" id="{9CBD5A31-1D40-496B-8842-2F7FC8F3DB97}"/>
              </a:ext>
            </a:extLst>
          </p:cNvPr>
          <p:cNvSpPr txBox="1"/>
          <p:nvPr/>
        </p:nvSpPr>
        <p:spPr bwMode="auto">
          <a:xfrm>
            <a:off x="4070328" y="914194"/>
            <a:ext cx="1814400" cy="738664"/>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Document Store</a:t>
            </a:r>
          </a:p>
        </p:txBody>
      </p:sp>
      <p:pic>
        <p:nvPicPr>
          <p:cNvPr id="4" name="Picture 3">
            <a:extLst>
              <a:ext uri="{FF2B5EF4-FFF2-40B4-BE49-F238E27FC236}">
                <a16:creationId xmlns:a16="http://schemas.microsoft.com/office/drawing/2014/main" xmlns="" id="{41BE3786-B7FB-4C34-A60A-8A6DC542998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9912" t="26118" r="29522" b="2656"/>
          <a:stretch/>
        </p:blipFill>
        <p:spPr>
          <a:xfrm>
            <a:off x="6416758" y="1801600"/>
            <a:ext cx="1559071" cy="1137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xmlns="" id="{8367C2C8-ABB1-4B9E-B177-9A61854CACEF}"/>
              </a:ext>
            </a:extLst>
          </p:cNvPr>
          <p:cNvPicPr>
            <a:picLocks noChangeAspect="1"/>
          </p:cNvPicPr>
          <p:nvPr/>
        </p:nvPicPr>
        <p:blipFill>
          <a:blip r:embed="rId5"/>
          <a:stretch>
            <a:fillRect/>
          </a:stretch>
        </p:blipFill>
        <p:spPr>
          <a:xfrm>
            <a:off x="4407092" y="1801600"/>
            <a:ext cx="1140873" cy="1218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xmlns="" id="{7BB28AC2-44B7-480C-A7B2-4D94D330109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4128" t="5154" r="1798" b="244"/>
          <a:stretch/>
        </p:blipFill>
        <p:spPr>
          <a:xfrm>
            <a:off x="4407092" y="3538198"/>
            <a:ext cx="1215267" cy="1200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Image result for Graph Store">
            <a:extLst>
              <a:ext uri="{FF2B5EF4-FFF2-40B4-BE49-F238E27FC236}">
                <a16:creationId xmlns:a16="http://schemas.microsoft.com/office/drawing/2014/main" xmlns="" id="{CAA07B97-BCAD-49AC-963B-4D92DB63B65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588529" y="3534607"/>
            <a:ext cx="1390356" cy="984083"/>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xmlns="" id="{9FD2E5DF-56D9-4512-864E-BE07D1C327CA}"/>
              </a:ext>
            </a:extLst>
          </p:cNvPr>
          <p:cNvPicPr>
            <a:picLocks noChangeAspect="1"/>
          </p:cNvPicPr>
          <p:nvPr/>
        </p:nvPicPr>
        <p:blipFill>
          <a:blip r:embed="rId10"/>
          <a:stretch>
            <a:fillRect/>
          </a:stretch>
        </p:blipFill>
        <p:spPr>
          <a:xfrm>
            <a:off x="911179" y="2768558"/>
            <a:ext cx="2307190" cy="666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a:extLst>
              <a:ext uri="{FF2B5EF4-FFF2-40B4-BE49-F238E27FC236}">
                <a16:creationId xmlns:a16="http://schemas.microsoft.com/office/drawing/2014/main" xmlns="" id="{9B1AD46D-B945-4448-A885-FD8E9F3046D4}"/>
              </a:ext>
            </a:extLst>
          </p:cNvPr>
          <p:cNvSpPr txBox="1"/>
          <p:nvPr/>
        </p:nvSpPr>
        <p:spPr bwMode="auto">
          <a:xfrm>
            <a:off x="911179" y="1801168"/>
            <a:ext cx="2331454" cy="738664"/>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Relational Database Model</a:t>
            </a:r>
          </a:p>
        </p:txBody>
      </p:sp>
    </p:spTree>
    <p:extLst>
      <p:ext uri="{BB962C8B-B14F-4D97-AF65-F5344CB8AC3E}">
        <p14:creationId xmlns:p14="http://schemas.microsoft.com/office/powerpoint/2010/main" val="321252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4A224323-EB8F-48A3-B0A1-FA6FD33C9F0E}"/>
              </a:ext>
            </a:extLst>
          </p:cNvPr>
          <p:cNvSpPr>
            <a:spLocks noGrp="1"/>
          </p:cNvSpPr>
          <p:nvPr>
            <p:ph type="body" sz="quarter" idx="15"/>
          </p:nvPr>
        </p:nvSpPr>
        <p:spPr>
          <a:xfrm>
            <a:off x="262562" y="681756"/>
            <a:ext cx="8763000" cy="3962400"/>
          </a:xfrm>
        </p:spPr>
        <p:txBody>
          <a:bodyPr/>
          <a:lstStyle/>
          <a:p>
            <a:pPr marL="0" indent="0">
              <a:buNone/>
            </a:pPr>
            <a:r>
              <a:rPr lang="en-US" dirty="0"/>
              <a:t>What is the relationship between your data?</a:t>
            </a:r>
          </a:p>
          <a:p>
            <a:endParaRPr lang="en-US" dirty="0"/>
          </a:p>
        </p:txBody>
      </p:sp>
      <p:sp>
        <p:nvSpPr>
          <p:cNvPr id="4" name="Title 3">
            <a:extLst>
              <a:ext uri="{FF2B5EF4-FFF2-40B4-BE49-F238E27FC236}">
                <a16:creationId xmlns:a16="http://schemas.microsoft.com/office/drawing/2014/main" xmlns="" id="{0FB945E3-BB0B-49A8-9230-F254582D8469}"/>
              </a:ext>
            </a:extLst>
          </p:cNvPr>
          <p:cNvSpPr>
            <a:spLocks noGrp="1"/>
          </p:cNvSpPr>
          <p:nvPr>
            <p:ph type="title"/>
          </p:nvPr>
        </p:nvSpPr>
        <p:spPr/>
        <p:txBody>
          <a:bodyPr/>
          <a:lstStyle/>
          <a:p>
            <a:r>
              <a:rPr lang="en-US" dirty="0"/>
              <a:t>Relationships</a:t>
            </a:r>
          </a:p>
        </p:txBody>
      </p:sp>
      <p:sp>
        <p:nvSpPr>
          <p:cNvPr id="6" name="TextBox 5">
            <a:extLst>
              <a:ext uri="{FF2B5EF4-FFF2-40B4-BE49-F238E27FC236}">
                <a16:creationId xmlns:a16="http://schemas.microsoft.com/office/drawing/2014/main" xmlns="" id="{21360101-4F04-4983-85A8-3BA638EC6FFB}"/>
              </a:ext>
            </a:extLst>
          </p:cNvPr>
          <p:cNvSpPr txBox="1"/>
          <p:nvPr/>
        </p:nvSpPr>
        <p:spPr bwMode="auto">
          <a:xfrm>
            <a:off x="6458462" y="3745203"/>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Key/Value Store</a:t>
            </a:r>
          </a:p>
        </p:txBody>
      </p:sp>
      <p:sp>
        <p:nvSpPr>
          <p:cNvPr id="7" name="TextBox 6">
            <a:extLst>
              <a:ext uri="{FF2B5EF4-FFF2-40B4-BE49-F238E27FC236}">
                <a16:creationId xmlns:a16="http://schemas.microsoft.com/office/drawing/2014/main" xmlns="" id="{4A48A21D-87CB-40C1-A62B-8AC42B4DF11E}"/>
              </a:ext>
            </a:extLst>
          </p:cNvPr>
          <p:cNvSpPr txBox="1"/>
          <p:nvPr/>
        </p:nvSpPr>
        <p:spPr bwMode="auto">
          <a:xfrm>
            <a:off x="4644062" y="3745202"/>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Document Store</a:t>
            </a:r>
          </a:p>
        </p:txBody>
      </p:sp>
      <p:pic>
        <p:nvPicPr>
          <p:cNvPr id="8" name="Picture 7">
            <a:extLst>
              <a:ext uri="{FF2B5EF4-FFF2-40B4-BE49-F238E27FC236}">
                <a16:creationId xmlns:a16="http://schemas.microsoft.com/office/drawing/2014/main" xmlns="" id="{2FACF3D2-979B-4155-9241-AD6730BD179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9912" t="26118" r="29522" b="2656"/>
          <a:stretch/>
        </p:blipFill>
        <p:spPr>
          <a:xfrm>
            <a:off x="6771612" y="4164050"/>
            <a:ext cx="950644" cy="693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xmlns="" id="{BCE098A0-C045-4ABB-912E-59743858C564}"/>
              </a:ext>
            </a:extLst>
          </p:cNvPr>
          <p:cNvPicPr>
            <a:picLocks noChangeAspect="1"/>
          </p:cNvPicPr>
          <p:nvPr/>
        </p:nvPicPr>
        <p:blipFill>
          <a:blip r:embed="rId5"/>
          <a:stretch>
            <a:fillRect/>
          </a:stretch>
        </p:blipFill>
        <p:spPr>
          <a:xfrm>
            <a:off x="5127706" y="4114536"/>
            <a:ext cx="695648" cy="743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xmlns="" id="{DC170074-E090-4543-96E8-534729CA426D}"/>
              </a:ext>
            </a:extLst>
          </p:cNvPr>
          <p:cNvSpPr txBox="1"/>
          <p:nvPr/>
        </p:nvSpPr>
        <p:spPr bwMode="auto">
          <a:xfrm>
            <a:off x="611677" y="3976399"/>
            <a:ext cx="2724163" cy="61555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Bottom of the pack…no relationships captured.</a:t>
            </a:r>
          </a:p>
        </p:txBody>
      </p:sp>
      <p:sp>
        <p:nvSpPr>
          <p:cNvPr id="11" name="TextBox 10">
            <a:extLst>
              <a:ext uri="{FF2B5EF4-FFF2-40B4-BE49-F238E27FC236}">
                <a16:creationId xmlns:a16="http://schemas.microsoft.com/office/drawing/2014/main" xmlns="" id="{A8FB1938-69FB-467F-A0A8-D1D50BD41E75}"/>
              </a:ext>
            </a:extLst>
          </p:cNvPr>
          <p:cNvSpPr txBox="1"/>
          <p:nvPr/>
        </p:nvSpPr>
        <p:spPr bwMode="auto">
          <a:xfrm>
            <a:off x="6458462" y="2537636"/>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Column Store</a:t>
            </a:r>
          </a:p>
        </p:txBody>
      </p:sp>
      <p:pic>
        <p:nvPicPr>
          <p:cNvPr id="12" name="Picture 11">
            <a:extLst>
              <a:ext uri="{FF2B5EF4-FFF2-40B4-BE49-F238E27FC236}">
                <a16:creationId xmlns:a16="http://schemas.microsoft.com/office/drawing/2014/main" xmlns="" id="{18F72758-E661-4E1F-AE15-FA9C4A9085DC}"/>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4128" t="5154" r="1798" b="244"/>
          <a:stretch/>
        </p:blipFill>
        <p:spPr>
          <a:xfrm>
            <a:off x="6932016" y="2906970"/>
            <a:ext cx="746398" cy="737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xmlns="" id="{A2C6AD2E-4B61-40C4-A148-105A5D6DE409}"/>
              </a:ext>
            </a:extLst>
          </p:cNvPr>
          <p:cNvPicPr>
            <a:picLocks noChangeAspect="1"/>
          </p:cNvPicPr>
          <p:nvPr/>
        </p:nvPicPr>
        <p:blipFill>
          <a:blip r:embed="rId8"/>
          <a:stretch>
            <a:fillRect/>
          </a:stretch>
        </p:blipFill>
        <p:spPr>
          <a:xfrm>
            <a:off x="4805363" y="3198656"/>
            <a:ext cx="1417042" cy="409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xmlns="" id="{46F8A519-0F8A-4A2D-B598-882C0BEC3E34}"/>
              </a:ext>
            </a:extLst>
          </p:cNvPr>
          <p:cNvSpPr txBox="1"/>
          <p:nvPr/>
        </p:nvSpPr>
        <p:spPr bwMode="auto">
          <a:xfrm>
            <a:off x="4488381" y="2551352"/>
            <a:ext cx="1974298" cy="5539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Relational Database Model</a:t>
            </a:r>
          </a:p>
        </p:txBody>
      </p:sp>
      <p:sp>
        <p:nvSpPr>
          <p:cNvPr id="15" name="TextBox 14">
            <a:extLst>
              <a:ext uri="{FF2B5EF4-FFF2-40B4-BE49-F238E27FC236}">
                <a16:creationId xmlns:a16="http://schemas.microsoft.com/office/drawing/2014/main" xmlns="" id="{6CB0CBFE-D280-4A73-8390-9B9B9BD8C5B0}"/>
              </a:ext>
            </a:extLst>
          </p:cNvPr>
          <p:cNvSpPr txBox="1"/>
          <p:nvPr/>
        </p:nvSpPr>
        <p:spPr bwMode="auto">
          <a:xfrm>
            <a:off x="611677" y="2890879"/>
            <a:ext cx="2724163"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Relationships defined between entities.</a:t>
            </a:r>
          </a:p>
        </p:txBody>
      </p:sp>
      <p:sp>
        <p:nvSpPr>
          <p:cNvPr id="16" name="TextBox 15">
            <a:extLst>
              <a:ext uri="{FF2B5EF4-FFF2-40B4-BE49-F238E27FC236}">
                <a16:creationId xmlns:a16="http://schemas.microsoft.com/office/drawing/2014/main" xmlns="" id="{4ACAB5CC-F3BB-4F82-87D9-5892C9570415}"/>
              </a:ext>
            </a:extLst>
          </p:cNvPr>
          <p:cNvSpPr txBox="1"/>
          <p:nvPr/>
        </p:nvSpPr>
        <p:spPr bwMode="auto">
          <a:xfrm>
            <a:off x="4606684" y="1405657"/>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Graph Store</a:t>
            </a:r>
          </a:p>
        </p:txBody>
      </p:sp>
      <p:pic>
        <p:nvPicPr>
          <p:cNvPr id="17" name="Picture 2" descr="Image result for Graph Store">
            <a:extLst>
              <a:ext uri="{FF2B5EF4-FFF2-40B4-BE49-F238E27FC236}">
                <a16:creationId xmlns:a16="http://schemas.microsoft.com/office/drawing/2014/main" xmlns="" id="{EC2C9EC5-0AD6-4E3E-91FF-7DEA7E1570A7}"/>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77677" y="1751100"/>
            <a:ext cx="884212" cy="625838"/>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xmlns="" id="{1D5694FE-E21F-4EC3-A0C8-F1B3B5445046}"/>
              </a:ext>
            </a:extLst>
          </p:cNvPr>
          <p:cNvSpPr txBox="1"/>
          <p:nvPr/>
        </p:nvSpPr>
        <p:spPr bwMode="auto">
          <a:xfrm>
            <a:off x="584956" y="1719500"/>
            <a:ext cx="2724163" cy="61555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Relationship details between nodes possible.</a:t>
            </a:r>
          </a:p>
        </p:txBody>
      </p:sp>
    </p:spTree>
    <p:extLst>
      <p:ext uri="{BB962C8B-B14F-4D97-AF65-F5344CB8AC3E}">
        <p14:creationId xmlns:p14="http://schemas.microsoft.com/office/powerpoint/2010/main" val="1333646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11" grpId="0"/>
      <p:bldP spid="14" grpId="0"/>
      <p:bldP spid="15" grpId="0" animBg="1"/>
      <p:bldP spid="16" grpId="0"/>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4A224323-EB8F-48A3-B0A1-FA6FD33C9F0E}"/>
              </a:ext>
            </a:extLst>
          </p:cNvPr>
          <p:cNvSpPr>
            <a:spLocks noGrp="1"/>
          </p:cNvSpPr>
          <p:nvPr>
            <p:ph type="body" sz="quarter" idx="15"/>
          </p:nvPr>
        </p:nvSpPr>
        <p:spPr>
          <a:xfrm>
            <a:off x="262562" y="681756"/>
            <a:ext cx="8763000" cy="3962400"/>
          </a:xfrm>
        </p:spPr>
        <p:txBody>
          <a:bodyPr/>
          <a:lstStyle/>
          <a:p>
            <a:pPr marL="0" indent="0">
              <a:buNone/>
            </a:pPr>
            <a:r>
              <a:rPr lang="en-US" dirty="0"/>
              <a:t>When do you define your data structure?</a:t>
            </a:r>
          </a:p>
          <a:p>
            <a:endParaRPr lang="en-US" dirty="0"/>
          </a:p>
        </p:txBody>
      </p:sp>
      <p:sp>
        <p:nvSpPr>
          <p:cNvPr id="4" name="Title 3">
            <a:extLst>
              <a:ext uri="{FF2B5EF4-FFF2-40B4-BE49-F238E27FC236}">
                <a16:creationId xmlns:a16="http://schemas.microsoft.com/office/drawing/2014/main" xmlns="" id="{0FB945E3-BB0B-49A8-9230-F254582D8469}"/>
              </a:ext>
            </a:extLst>
          </p:cNvPr>
          <p:cNvSpPr>
            <a:spLocks noGrp="1"/>
          </p:cNvSpPr>
          <p:nvPr>
            <p:ph type="title"/>
          </p:nvPr>
        </p:nvSpPr>
        <p:spPr/>
        <p:txBody>
          <a:bodyPr/>
          <a:lstStyle/>
          <a:p>
            <a:r>
              <a:rPr lang="en-US" dirty="0"/>
              <a:t>Schema on Read or Write?</a:t>
            </a:r>
          </a:p>
        </p:txBody>
      </p:sp>
      <p:sp>
        <p:nvSpPr>
          <p:cNvPr id="6" name="TextBox 5">
            <a:extLst>
              <a:ext uri="{FF2B5EF4-FFF2-40B4-BE49-F238E27FC236}">
                <a16:creationId xmlns:a16="http://schemas.microsoft.com/office/drawing/2014/main" xmlns="" id="{21360101-4F04-4983-85A8-3BA638EC6FFB}"/>
              </a:ext>
            </a:extLst>
          </p:cNvPr>
          <p:cNvSpPr txBox="1"/>
          <p:nvPr/>
        </p:nvSpPr>
        <p:spPr bwMode="auto">
          <a:xfrm>
            <a:off x="6110317" y="1330998"/>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Key/Value Store</a:t>
            </a:r>
          </a:p>
        </p:txBody>
      </p:sp>
      <p:sp>
        <p:nvSpPr>
          <p:cNvPr id="7" name="TextBox 6">
            <a:extLst>
              <a:ext uri="{FF2B5EF4-FFF2-40B4-BE49-F238E27FC236}">
                <a16:creationId xmlns:a16="http://schemas.microsoft.com/office/drawing/2014/main" xmlns="" id="{4A48A21D-87CB-40C1-A62B-8AC42B4DF11E}"/>
              </a:ext>
            </a:extLst>
          </p:cNvPr>
          <p:cNvSpPr txBox="1"/>
          <p:nvPr/>
        </p:nvSpPr>
        <p:spPr bwMode="auto">
          <a:xfrm>
            <a:off x="4295917" y="1330997"/>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Document Store</a:t>
            </a:r>
          </a:p>
        </p:txBody>
      </p:sp>
      <p:pic>
        <p:nvPicPr>
          <p:cNvPr id="8" name="Picture 7">
            <a:extLst>
              <a:ext uri="{FF2B5EF4-FFF2-40B4-BE49-F238E27FC236}">
                <a16:creationId xmlns:a16="http://schemas.microsoft.com/office/drawing/2014/main" xmlns="" id="{2FACF3D2-979B-4155-9241-AD6730BD179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9912" t="26118" r="29522" b="2656"/>
          <a:stretch/>
        </p:blipFill>
        <p:spPr>
          <a:xfrm>
            <a:off x="6423467" y="1749845"/>
            <a:ext cx="950644" cy="693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xmlns="" id="{BCE098A0-C045-4ABB-912E-59743858C564}"/>
              </a:ext>
            </a:extLst>
          </p:cNvPr>
          <p:cNvPicPr>
            <a:picLocks noChangeAspect="1"/>
          </p:cNvPicPr>
          <p:nvPr/>
        </p:nvPicPr>
        <p:blipFill>
          <a:blip r:embed="rId5"/>
          <a:stretch>
            <a:fillRect/>
          </a:stretch>
        </p:blipFill>
        <p:spPr>
          <a:xfrm>
            <a:off x="4779561" y="1700331"/>
            <a:ext cx="695648" cy="743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xmlns="" id="{DC170074-E090-4543-96E8-534729CA426D}"/>
              </a:ext>
            </a:extLst>
          </p:cNvPr>
          <p:cNvSpPr txBox="1"/>
          <p:nvPr/>
        </p:nvSpPr>
        <p:spPr bwMode="auto">
          <a:xfrm>
            <a:off x="590852" y="1516193"/>
            <a:ext cx="2724163" cy="307777"/>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During analysis…on read.</a:t>
            </a:r>
          </a:p>
        </p:txBody>
      </p:sp>
      <p:sp>
        <p:nvSpPr>
          <p:cNvPr id="11" name="TextBox 10">
            <a:extLst>
              <a:ext uri="{FF2B5EF4-FFF2-40B4-BE49-F238E27FC236}">
                <a16:creationId xmlns:a16="http://schemas.microsoft.com/office/drawing/2014/main" xmlns="" id="{A8FB1938-69FB-467F-A0A8-D1D50BD41E75}"/>
              </a:ext>
            </a:extLst>
          </p:cNvPr>
          <p:cNvSpPr txBox="1"/>
          <p:nvPr/>
        </p:nvSpPr>
        <p:spPr bwMode="auto">
          <a:xfrm>
            <a:off x="6346374" y="3620752"/>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Column Store</a:t>
            </a:r>
          </a:p>
        </p:txBody>
      </p:sp>
      <p:pic>
        <p:nvPicPr>
          <p:cNvPr id="12" name="Picture 11">
            <a:extLst>
              <a:ext uri="{FF2B5EF4-FFF2-40B4-BE49-F238E27FC236}">
                <a16:creationId xmlns:a16="http://schemas.microsoft.com/office/drawing/2014/main" xmlns="" id="{18F72758-E661-4E1F-AE15-FA9C4A9085DC}"/>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4128" t="5154" r="1798" b="244"/>
          <a:stretch/>
        </p:blipFill>
        <p:spPr>
          <a:xfrm>
            <a:off x="6819928" y="3990086"/>
            <a:ext cx="746398" cy="737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xmlns="" id="{A2C6AD2E-4B61-40C4-A148-105A5D6DE409}"/>
              </a:ext>
            </a:extLst>
          </p:cNvPr>
          <p:cNvPicPr>
            <a:picLocks noChangeAspect="1"/>
          </p:cNvPicPr>
          <p:nvPr/>
        </p:nvPicPr>
        <p:blipFill>
          <a:blip r:embed="rId8"/>
          <a:stretch>
            <a:fillRect/>
          </a:stretch>
        </p:blipFill>
        <p:spPr>
          <a:xfrm>
            <a:off x="4693275" y="4281772"/>
            <a:ext cx="1417042" cy="409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xmlns="" id="{46F8A519-0F8A-4A2D-B598-882C0BEC3E34}"/>
              </a:ext>
            </a:extLst>
          </p:cNvPr>
          <p:cNvSpPr txBox="1"/>
          <p:nvPr/>
        </p:nvSpPr>
        <p:spPr bwMode="auto">
          <a:xfrm>
            <a:off x="4376293" y="3634468"/>
            <a:ext cx="1974298" cy="5539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Relational Database Model</a:t>
            </a:r>
          </a:p>
        </p:txBody>
      </p:sp>
      <p:sp>
        <p:nvSpPr>
          <p:cNvPr id="16" name="TextBox 15">
            <a:extLst>
              <a:ext uri="{FF2B5EF4-FFF2-40B4-BE49-F238E27FC236}">
                <a16:creationId xmlns:a16="http://schemas.microsoft.com/office/drawing/2014/main" xmlns="" id="{4ACAB5CC-F3BB-4F82-87D9-5892C9570415}"/>
              </a:ext>
            </a:extLst>
          </p:cNvPr>
          <p:cNvSpPr txBox="1"/>
          <p:nvPr/>
        </p:nvSpPr>
        <p:spPr bwMode="auto">
          <a:xfrm>
            <a:off x="5172674" y="2477392"/>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Graph Store</a:t>
            </a:r>
          </a:p>
        </p:txBody>
      </p:sp>
      <p:pic>
        <p:nvPicPr>
          <p:cNvPr id="17" name="Picture 2" descr="Image result for Graph Store">
            <a:extLst>
              <a:ext uri="{FF2B5EF4-FFF2-40B4-BE49-F238E27FC236}">
                <a16:creationId xmlns:a16="http://schemas.microsoft.com/office/drawing/2014/main" xmlns="" id="{EC2C9EC5-0AD6-4E3E-91FF-7DEA7E1570A7}"/>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43667" y="2822835"/>
            <a:ext cx="884212" cy="625838"/>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xmlns="" id="{1D5694FE-E21F-4EC3-A0C8-F1B3B5445046}"/>
              </a:ext>
            </a:extLst>
          </p:cNvPr>
          <p:cNvSpPr txBox="1"/>
          <p:nvPr/>
        </p:nvSpPr>
        <p:spPr bwMode="auto">
          <a:xfrm>
            <a:off x="590852" y="4153967"/>
            <a:ext cx="2724163" cy="307777"/>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In advance…on write.</a:t>
            </a:r>
          </a:p>
        </p:txBody>
      </p:sp>
    </p:spTree>
    <p:extLst>
      <p:ext uri="{BB962C8B-B14F-4D97-AF65-F5344CB8AC3E}">
        <p14:creationId xmlns:p14="http://schemas.microsoft.com/office/powerpoint/2010/main" val="1714783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11" grpId="0"/>
      <p:bldP spid="14" grpId="0"/>
      <p:bldP spid="16" grpId="0"/>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7E9F8757-4DA7-43CD-90CA-F89BE84BEB50}"/>
              </a:ext>
            </a:extLst>
          </p:cNvPr>
          <p:cNvSpPr>
            <a:spLocks noGrp="1"/>
          </p:cNvSpPr>
          <p:nvPr>
            <p:ph type="title"/>
          </p:nvPr>
        </p:nvSpPr>
        <p:spPr/>
        <p:txBody>
          <a:bodyPr/>
          <a:lstStyle/>
          <a:p>
            <a:r>
              <a:rPr lang="en-US" dirty="0"/>
              <a:t>Heterogeneous Data Efficiency</a:t>
            </a:r>
          </a:p>
        </p:txBody>
      </p:sp>
      <p:sp>
        <p:nvSpPr>
          <p:cNvPr id="5" name="TextBox 4">
            <a:extLst>
              <a:ext uri="{FF2B5EF4-FFF2-40B4-BE49-F238E27FC236}">
                <a16:creationId xmlns:a16="http://schemas.microsoft.com/office/drawing/2014/main" xmlns="" id="{5EF278FA-1DF1-4E08-8EC8-1DFA35346681}"/>
              </a:ext>
            </a:extLst>
          </p:cNvPr>
          <p:cNvSpPr txBox="1"/>
          <p:nvPr/>
        </p:nvSpPr>
        <p:spPr bwMode="auto">
          <a:xfrm>
            <a:off x="6948600" y="1039392"/>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Key/Value Store</a:t>
            </a:r>
          </a:p>
        </p:txBody>
      </p:sp>
      <p:sp>
        <p:nvSpPr>
          <p:cNvPr id="6" name="TextBox 5">
            <a:extLst>
              <a:ext uri="{FF2B5EF4-FFF2-40B4-BE49-F238E27FC236}">
                <a16:creationId xmlns:a16="http://schemas.microsoft.com/office/drawing/2014/main" xmlns="" id="{5C04F772-22F3-43DC-AF20-BADA4CE85914}"/>
              </a:ext>
            </a:extLst>
          </p:cNvPr>
          <p:cNvSpPr txBox="1"/>
          <p:nvPr/>
        </p:nvSpPr>
        <p:spPr bwMode="auto">
          <a:xfrm>
            <a:off x="5134200" y="1039391"/>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Document Store</a:t>
            </a:r>
          </a:p>
        </p:txBody>
      </p:sp>
      <p:pic>
        <p:nvPicPr>
          <p:cNvPr id="7" name="Picture 6">
            <a:extLst>
              <a:ext uri="{FF2B5EF4-FFF2-40B4-BE49-F238E27FC236}">
                <a16:creationId xmlns:a16="http://schemas.microsoft.com/office/drawing/2014/main" xmlns="" id="{D07DD915-7842-467C-B89C-A92CA4CD25B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9912" t="26118" r="29522" b="2656"/>
          <a:stretch/>
        </p:blipFill>
        <p:spPr>
          <a:xfrm>
            <a:off x="7261750" y="1458239"/>
            <a:ext cx="950644" cy="693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xmlns="" id="{E62C875D-37E9-4923-A3E0-4DB52788DC4A}"/>
              </a:ext>
            </a:extLst>
          </p:cNvPr>
          <p:cNvPicPr>
            <a:picLocks noChangeAspect="1"/>
          </p:cNvPicPr>
          <p:nvPr/>
        </p:nvPicPr>
        <p:blipFill>
          <a:blip r:embed="rId4"/>
          <a:stretch>
            <a:fillRect/>
          </a:stretch>
        </p:blipFill>
        <p:spPr>
          <a:xfrm>
            <a:off x="5617844" y="1408725"/>
            <a:ext cx="695648" cy="743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xmlns="" id="{A8FF1BEE-2854-452F-B041-D4C102D3379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4128" t="5154" r="1798" b="244"/>
          <a:stretch/>
        </p:blipFill>
        <p:spPr>
          <a:xfrm>
            <a:off x="7492448" y="3990086"/>
            <a:ext cx="746398" cy="737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xmlns="" id="{54C51579-D0B9-41F8-ACA8-72493B638C2E}"/>
              </a:ext>
            </a:extLst>
          </p:cNvPr>
          <p:cNvPicPr>
            <a:picLocks noChangeAspect="1"/>
          </p:cNvPicPr>
          <p:nvPr/>
        </p:nvPicPr>
        <p:blipFill>
          <a:blip r:embed="rId7"/>
          <a:stretch>
            <a:fillRect/>
          </a:stretch>
        </p:blipFill>
        <p:spPr>
          <a:xfrm>
            <a:off x="5365795" y="4281772"/>
            <a:ext cx="1417042" cy="409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xmlns="" id="{A19C0471-A1C5-48D2-BD79-BBD7A3398A52}"/>
              </a:ext>
            </a:extLst>
          </p:cNvPr>
          <p:cNvSpPr txBox="1"/>
          <p:nvPr/>
        </p:nvSpPr>
        <p:spPr bwMode="auto">
          <a:xfrm>
            <a:off x="5048813" y="3634468"/>
            <a:ext cx="1974298" cy="5539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Relational Database Model</a:t>
            </a:r>
          </a:p>
        </p:txBody>
      </p:sp>
      <p:sp>
        <p:nvSpPr>
          <p:cNvPr id="12" name="TextBox 11">
            <a:extLst>
              <a:ext uri="{FF2B5EF4-FFF2-40B4-BE49-F238E27FC236}">
                <a16:creationId xmlns:a16="http://schemas.microsoft.com/office/drawing/2014/main" xmlns="" id="{CAC5B8FE-5E3A-41D2-8A73-04F3B78D84D4}"/>
              </a:ext>
            </a:extLst>
          </p:cNvPr>
          <p:cNvSpPr txBox="1"/>
          <p:nvPr/>
        </p:nvSpPr>
        <p:spPr bwMode="auto">
          <a:xfrm>
            <a:off x="6010957" y="2185786"/>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Graph Store</a:t>
            </a:r>
          </a:p>
        </p:txBody>
      </p:sp>
      <p:pic>
        <p:nvPicPr>
          <p:cNvPr id="13" name="Picture 2" descr="Image result for Graph Store">
            <a:extLst>
              <a:ext uri="{FF2B5EF4-FFF2-40B4-BE49-F238E27FC236}">
                <a16:creationId xmlns:a16="http://schemas.microsoft.com/office/drawing/2014/main" xmlns="" id="{10488502-10C6-4CEF-AFF0-37E3AEC8175F}"/>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81950" y="2531229"/>
            <a:ext cx="884212" cy="625838"/>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xmlns="" id="{CDF1CBF1-74EE-430E-B21A-CC79E6D318AF}"/>
              </a:ext>
            </a:extLst>
          </p:cNvPr>
          <p:cNvSpPr txBox="1"/>
          <p:nvPr/>
        </p:nvSpPr>
        <p:spPr bwMode="auto">
          <a:xfrm>
            <a:off x="7018894" y="3620752"/>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Column Store</a:t>
            </a:r>
          </a:p>
        </p:txBody>
      </p:sp>
      <p:pic>
        <p:nvPicPr>
          <p:cNvPr id="15" name="Picture 14">
            <a:extLst>
              <a:ext uri="{FF2B5EF4-FFF2-40B4-BE49-F238E27FC236}">
                <a16:creationId xmlns:a16="http://schemas.microsoft.com/office/drawing/2014/main" xmlns="" id="{9218C66E-487B-4C37-A5B0-2263035A6D78}"/>
              </a:ext>
            </a:extLst>
          </p:cNvPr>
          <p:cNvPicPr>
            <a:picLocks noChangeAspect="1"/>
          </p:cNvPicPr>
          <p:nvPr/>
        </p:nvPicPr>
        <p:blipFill rotWithShape="1">
          <a:blip r:embed="rId10"/>
          <a:srcRect l="6793" b="853"/>
          <a:stretch/>
        </p:blipFill>
        <p:spPr>
          <a:xfrm>
            <a:off x="1038738" y="1226676"/>
            <a:ext cx="3764110" cy="8386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xmlns="" id="{1033E6B5-0A27-4E77-AAEF-979757FFA23D}"/>
              </a:ext>
            </a:extLst>
          </p:cNvPr>
          <p:cNvPicPr>
            <a:picLocks noChangeAspect="1"/>
          </p:cNvPicPr>
          <p:nvPr/>
        </p:nvPicPr>
        <p:blipFill rotWithShape="1">
          <a:blip r:embed="rId11"/>
          <a:srcRect r="-464" b="50000"/>
          <a:stretch/>
        </p:blipFill>
        <p:spPr>
          <a:xfrm>
            <a:off x="1096069" y="3525538"/>
            <a:ext cx="3647011" cy="889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Arrow: Up-Down 16">
            <a:extLst>
              <a:ext uri="{FF2B5EF4-FFF2-40B4-BE49-F238E27FC236}">
                <a16:creationId xmlns:a16="http://schemas.microsoft.com/office/drawing/2014/main" xmlns="" id="{3CDF2997-5EEB-40EC-AA4B-4C39A1AEA78F}"/>
              </a:ext>
            </a:extLst>
          </p:cNvPr>
          <p:cNvSpPr/>
          <p:nvPr/>
        </p:nvSpPr>
        <p:spPr>
          <a:xfrm>
            <a:off x="473354" y="1226676"/>
            <a:ext cx="470993" cy="3256834"/>
          </a:xfrm>
          <a:prstGeom prst="upDownArrow">
            <a:avLst/>
          </a:prstGeom>
          <a:gradFill flip="none" rotWithShape="1">
            <a:gsLst>
              <a:gs pos="0">
                <a:srgbClr val="055382"/>
              </a:gs>
              <a:gs pos="50000">
                <a:schemeClr val="accent1">
                  <a:tint val="44500"/>
                  <a:satMod val="160000"/>
                </a:schemeClr>
              </a:gs>
              <a:gs pos="100000">
                <a:srgbClr val="B9D6A7"/>
              </a:gs>
            </a:gsLst>
            <a:lin ang="5400000" scaled="1"/>
            <a:tileRect/>
          </a:gra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Tree>
    <p:extLst>
      <p:ext uri="{BB962C8B-B14F-4D97-AF65-F5344CB8AC3E}">
        <p14:creationId xmlns:p14="http://schemas.microsoft.com/office/powerpoint/2010/main" val="3910809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BB3A6BB-1AE3-4C39-AB67-ABA355A47E6B}"/>
              </a:ext>
            </a:extLst>
          </p:cNvPr>
          <p:cNvSpPr>
            <a:spLocks noGrp="1"/>
          </p:cNvSpPr>
          <p:nvPr>
            <p:ph type="title"/>
          </p:nvPr>
        </p:nvSpPr>
        <p:spPr/>
        <p:txBody>
          <a:bodyPr/>
          <a:lstStyle/>
          <a:p>
            <a:r>
              <a:rPr lang="en-US" dirty="0"/>
              <a:t>Querying the Data (Meaningfully)</a:t>
            </a:r>
          </a:p>
        </p:txBody>
      </p:sp>
      <p:sp>
        <p:nvSpPr>
          <p:cNvPr id="15" name="TextBox 14">
            <a:extLst>
              <a:ext uri="{FF2B5EF4-FFF2-40B4-BE49-F238E27FC236}">
                <a16:creationId xmlns:a16="http://schemas.microsoft.com/office/drawing/2014/main" xmlns="" id="{BB176314-DDA8-4C12-AB03-4B508DE6AA5F}"/>
              </a:ext>
            </a:extLst>
          </p:cNvPr>
          <p:cNvSpPr txBox="1"/>
          <p:nvPr/>
        </p:nvSpPr>
        <p:spPr bwMode="auto">
          <a:xfrm>
            <a:off x="650939" y="3973995"/>
            <a:ext cx="2724163" cy="61555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Structure lends itself to querying.</a:t>
            </a:r>
          </a:p>
        </p:txBody>
      </p:sp>
      <p:sp>
        <p:nvSpPr>
          <p:cNvPr id="16" name="TextBox 15">
            <a:extLst>
              <a:ext uri="{FF2B5EF4-FFF2-40B4-BE49-F238E27FC236}">
                <a16:creationId xmlns:a16="http://schemas.microsoft.com/office/drawing/2014/main" xmlns="" id="{0CB9FEDF-B5B5-4EF3-A4A3-685719AD68E3}"/>
              </a:ext>
            </a:extLst>
          </p:cNvPr>
          <p:cNvSpPr txBox="1"/>
          <p:nvPr/>
        </p:nvSpPr>
        <p:spPr bwMode="auto">
          <a:xfrm>
            <a:off x="650939" y="1017485"/>
            <a:ext cx="2724163" cy="123110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Will depend a lot on the meta-data captured, and the structure doesn’t naturally enforce it.</a:t>
            </a:r>
          </a:p>
        </p:txBody>
      </p:sp>
      <p:sp>
        <p:nvSpPr>
          <p:cNvPr id="17" name="TextBox 16">
            <a:extLst>
              <a:ext uri="{FF2B5EF4-FFF2-40B4-BE49-F238E27FC236}">
                <a16:creationId xmlns:a16="http://schemas.microsoft.com/office/drawing/2014/main" xmlns="" id="{730E9972-4ED0-4CF5-A06A-8167DBDF3869}"/>
              </a:ext>
            </a:extLst>
          </p:cNvPr>
          <p:cNvSpPr txBox="1"/>
          <p:nvPr/>
        </p:nvSpPr>
        <p:spPr bwMode="auto">
          <a:xfrm>
            <a:off x="6948600" y="1039392"/>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Key/Value Store</a:t>
            </a:r>
          </a:p>
        </p:txBody>
      </p:sp>
      <p:sp>
        <p:nvSpPr>
          <p:cNvPr id="18" name="TextBox 17">
            <a:extLst>
              <a:ext uri="{FF2B5EF4-FFF2-40B4-BE49-F238E27FC236}">
                <a16:creationId xmlns:a16="http://schemas.microsoft.com/office/drawing/2014/main" xmlns="" id="{AA206CF6-A66B-4E84-971C-D11A2CA4E05B}"/>
              </a:ext>
            </a:extLst>
          </p:cNvPr>
          <p:cNvSpPr txBox="1"/>
          <p:nvPr/>
        </p:nvSpPr>
        <p:spPr bwMode="auto">
          <a:xfrm>
            <a:off x="5134200" y="1039391"/>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Document Store</a:t>
            </a:r>
          </a:p>
        </p:txBody>
      </p:sp>
      <p:pic>
        <p:nvPicPr>
          <p:cNvPr id="19" name="Picture 18">
            <a:extLst>
              <a:ext uri="{FF2B5EF4-FFF2-40B4-BE49-F238E27FC236}">
                <a16:creationId xmlns:a16="http://schemas.microsoft.com/office/drawing/2014/main" xmlns="" id="{5F3EFF29-ACC1-4CDC-B418-80E12F9C668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9912" t="26118" r="29522" b="2656"/>
          <a:stretch/>
        </p:blipFill>
        <p:spPr>
          <a:xfrm>
            <a:off x="7261750" y="1458239"/>
            <a:ext cx="950644" cy="693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xmlns="" id="{200937F0-F22B-4DF7-8932-072E882542B3}"/>
              </a:ext>
            </a:extLst>
          </p:cNvPr>
          <p:cNvPicPr>
            <a:picLocks noChangeAspect="1"/>
          </p:cNvPicPr>
          <p:nvPr/>
        </p:nvPicPr>
        <p:blipFill>
          <a:blip r:embed="rId5"/>
          <a:stretch>
            <a:fillRect/>
          </a:stretch>
        </p:blipFill>
        <p:spPr>
          <a:xfrm>
            <a:off x="5617844" y="1408725"/>
            <a:ext cx="695648" cy="743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xmlns="" id="{46B79BF8-A0E7-454B-9D77-270D13CB06CD}"/>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4128" t="5154" r="1798" b="244"/>
          <a:stretch/>
        </p:blipFill>
        <p:spPr>
          <a:xfrm>
            <a:off x="7492448" y="3990086"/>
            <a:ext cx="746398" cy="737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a:extLst>
              <a:ext uri="{FF2B5EF4-FFF2-40B4-BE49-F238E27FC236}">
                <a16:creationId xmlns:a16="http://schemas.microsoft.com/office/drawing/2014/main" xmlns="" id="{C0469F48-288B-4834-B625-12F36E297E60}"/>
              </a:ext>
            </a:extLst>
          </p:cNvPr>
          <p:cNvPicPr>
            <a:picLocks noChangeAspect="1"/>
          </p:cNvPicPr>
          <p:nvPr/>
        </p:nvPicPr>
        <p:blipFill>
          <a:blip r:embed="rId8"/>
          <a:stretch>
            <a:fillRect/>
          </a:stretch>
        </p:blipFill>
        <p:spPr>
          <a:xfrm>
            <a:off x="5365795" y="4281772"/>
            <a:ext cx="1417042" cy="409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xmlns="" id="{368B98DD-FAA5-4030-AB28-671AFDF63D49}"/>
              </a:ext>
            </a:extLst>
          </p:cNvPr>
          <p:cNvSpPr txBox="1"/>
          <p:nvPr/>
        </p:nvSpPr>
        <p:spPr bwMode="auto">
          <a:xfrm>
            <a:off x="5048813" y="3634468"/>
            <a:ext cx="1974298" cy="553998"/>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Relational Database Model</a:t>
            </a:r>
          </a:p>
        </p:txBody>
      </p:sp>
      <p:sp>
        <p:nvSpPr>
          <p:cNvPr id="24" name="TextBox 23">
            <a:extLst>
              <a:ext uri="{FF2B5EF4-FFF2-40B4-BE49-F238E27FC236}">
                <a16:creationId xmlns:a16="http://schemas.microsoft.com/office/drawing/2014/main" xmlns="" id="{B1770386-D465-4AB1-97CA-AF4C9754B0FB}"/>
              </a:ext>
            </a:extLst>
          </p:cNvPr>
          <p:cNvSpPr txBox="1"/>
          <p:nvPr/>
        </p:nvSpPr>
        <p:spPr bwMode="auto">
          <a:xfrm>
            <a:off x="6010957" y="2185786"/>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Graph Store</a:t>
            </a:r>
          </a:p>
        </p:txBody>
      </p:sp>
      <p:pic>
        <p:nvPicPr>
          <p:cNvPr id="25" name="Picture 2" descr="Image result for Graph Store">
            <a:extLst>
              <a:ext uri="{FF2B5EF4-FFF2-40B4-BE49-F238E27FC236}">
                <a16:creationId xmlns:a16="http://schemas.microsoft.com/office/drawing/2014/main" xmlns="" id="{D104315A-034E-47A0-9CEE-9F7232E13396}"/>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81950" y="2531229"/>
            <a:ext cx="884212" cy="625838"/>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a:extLst>
              <a:ext uri="{FF2B5EF4-FFF2-40B4-BE49-F238E27FC236}">
                <a16:creationId xmlns:a16="http://schemas.microsoft.com/office/drawing/2014/main" xmlns="" id="{F33ACB4C-ABB2-4F89-97A4-CC49CE0FD27A}"/>
              </a:ext>
            </a:extLst>
          </p:cNvPr>
          <p:cNvSpPr txBox="1"/>
          <p:nvPr/>
        </p:nvSpPr>
        <p:spPr bwMode="auto">
          <a:xfrm>
            <a:off x="7018894" y="3620752"/>
            <a:ext cx="1814400" cy="27699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Column Store</a:t>
            </a:r>
          </a:p>
        </p:txBody>
      </p:sp>
    </p:spTree>
    <p:extLst>
      <p:ext uri="{BB962C8B-B14F-4D97-AF65-F5344CB8AC3E}">
        <p14:creationId xmlns:p14="http://schemas.microsoft.com/office/powerpoint/2010/main" val="3744325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3"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382A540-755B-4475-967D-DEBFE476DA6B}"/>
              </a:ext>
            </a:extLst>
          </p:cNvPr>
          <p:cNvPicPr>
            <a:picLocks noChangeAspect="1"/>
          </p:cNvPicPr>
          <p:nvPr/>
        </p:nvPicPr>
        <p:blipFill>
          <a:blip r:embed="rId3"/>
          <a:stretch>
            <a:fillRect/>
          </a:stretch>
        </p:blipFill>
        <p:spPr>
          <a:xfrm>
            <a:off x="661358" y="959676"/>
            <a:ext cx="2511322" cy="1995138"/>
          </a:xfrm>
          <a:prstGeom prst="rect">
            <a:avLst/>
          </a:prstGeom>
        </p:spPr>
      </p:pic>
      <p:pic>
        <p:nvPicPr>
          <p:cNvPr id="6" name="Picture 5">
            <a:extLst>
              <a:ext uri="{FF2B5EF4-FFF2-40B4-BE49-F238E27FC236}">
                <a16:creationId xmlns:a16="http://schemas.microsoft.com/office/drawing/2014/main" xmlns="" id="{89F05764-4DE6-493D-BDB3-C8855AB1FFB3}"/>
              </a:ext>
            </a:extLst>
          </p:cNvPr>
          <p:cNvPicPr>
            <a:picLocks noChangeAspect="1"/>
          </p:cNvPicPr>
          <p:nvPr/>
        </p:nvPicPr>
        <p:blipFill>
          <a:blip r:embed="rId4"/>
          <a:stretch>
            <a:fillRect/>
          </a:stretch>
        </p:blipFill>
        <p:spPr>
          <a:xfrm>
            <a:off x="3376751" y="959676"/>
            <a:ext cx="2552471" cy="1993025"/>
          </a:xfrm>
          <a:prstGeom prst="rect">
            <a:avLst/>
          </a:prstGeom>
        </p:spPr>
      </p:pic>
      <p:sp>
        <p:nvSpPr>
          <p:cNvPr id="4" name="Title 3">
            <a:extLst>
              <a:ext uri="{FF2B5EF4-FFF2-40B4-BE49-F238E27FC236}">
                <a16:creationId xmlns:a16="http://schemas.microsoft.com/office/drawing/2014/main" xmlns="" id="{6A7B8477-EA35-4134-81E1-A6A85BE19308}"/>
              </a:ext>
            </a:extLst>
          </p:cNvPr>
          <p:cNvSpPr>
            <a:spLocks noGrp="1"/>
          </p:cNvSpPr>
          <p:nvPr>
            <p:ph type="title"/>
          </p:nvPr>
        </p:nvSpPr>
        <p:spPr/>
        <p:txBody>
          <a:bodyPr/>
          <a:lstStyle/>
          <a:p>
            <a:r>
              <a:rPr lang="en-US" dirty="0"/>
              <a:t>Current Pressures of Big Data</a:t>
            </a:r>
          </a:p>
        </p:txBody>
      </p:sp>
      <p:pic>
        <p:nvPicPr>
          <p:cNvPr id="7" name="Picture 6">
            <a:extLst>
              <a:ext uri="{FF2B5EF4-FFF2-40B4-BE49-F238E27FC236}">
                <a16:creationId xmlns:a16="http://schemas.microsoft.com/office/drawing/2014/main" xmlns="" id="{5C77209F-8A24-4910-BB55-E76ED5E41EB1}"/>
              </a:ext>
            </a:extLst>
          </p:cNvPr>
          <p:cNvPicPr>
            <a:picLocks noChangeAspect="1"/>
          </p:cNvPicPr>
          <p:nvPr/>
        </p:nvPicPr>
        <p:blipFill>
          <a:blip r:embed="rId5"/>
          <a:stretch>
            <a:fillRect/>
          </a:stretch>
        </p:blipFill>
        <p:spPr>
          <a:xfrm>
            <a:off x="6086883" y="959677"/>
            <a:ext cx="2552471" cy="2033818"/>
          </a:xfrm>
          <a:prstGeom prst="rect">
            <a:avLst/>
          </a:prstGeom>
        </p:spPr>
      </p:pic>
      <p:pic>
        <p:nvPicPr>
          <p:cNvPr id="8" name="Picture 7">
            <a:extLst>
              <a:ext uri="{FF2B5EF4-FFF2-40B4-BE49-F238E27FC236}">
                <a16:creationId xmlns:a16="http://schemas.microsoft.com/office/drawing/2014/main" xmlns="" id="{2DA72CCD-38E6-45F8-8671-B79ABECCE63B}"/>
              </a:ext>
            </a:extLst>
          </p:cNvPr>
          <p:cNvPicPr>
            <a:picLocks noChangeAspect="1"/>
          </p:cNvPicPr>
          <p:nvPr/>
        </p:nvPicPr>
        <p:blipFill>
          <a:blip r:embed="rId6"/>
          <a:stretch>
            <a:fillRect/>
          </a:stretch>
        </p:blipFill>
        <p:spPr>
          <a:xfrm>
            <a:off x="612324" y="3161578"/>
            <a:ext cx="7914735" cy="1177002"/>
          </a:xfrm>
          <a:prstGeom prst="rect">
            <a:avLst/>
          </a:prstGeom>
        </p:spPr>
      </p:pic>
    </p:spTree>
    <p:extLst>
      <p:ext uri="{BB962C8B-B14F-4D97-AF65-F5344CB8AC3E}">
        <p14:creationId xmlns:p14="http://schemas.microsoft.com/office/powerpoint/2010/main" val="756563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C3CAE04C-EBC5-4FB8-872B-4C19F3C183EA}"/>
              </a:ext>
            </a:extLst>
          </p:cNvPr>
          <p:cNvSpPr/>
          <p:nvPr/>
        </p:nvSpPr>
        <p:spPr>
          <a:xfrm>
            <a:off x="383458" y="818147"/>
            <a:ext cx="3362632" cy="4144879"/>
          </a:xfrm>
          <a:prstGeom prst="rect">
            <a:avLst/>
          </a:prstGeom>
          <a:solidFill>
            <a:srgbClr val="B9D6A7"/>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17" name="Rectangle 16">
            <a:extLst>
              <a:ext uri="{FF2B5EF4-FFF2-40B4-BE49-F238E27FC236}">
                <a16:creationId xmlns:a16="http://schemas.microsoft.com/office/drawing/2014/main" xmlns="" id="{02F4A3B1-3FCB-41EC-9BC9-3D1CBB2ED070}"/>
              </a:ext>
            </a:extLst>
          </p:cNvPr>
          <p:cNvSpPr/>
          <p:nvPr/>
        </p:nvSpPr>
        <p:spPr>
          <a:xfrm>
            <a:off x="3958389" y="818147"/>
            <a:ext cx="4415590" cy="4144879"/>
          </a:xfrm>
          <a:prstGeom prst="rect">
            <a:avLst/>
          </a:prstGeom>
          <a:solidFill>
            <a:srgbClr val="A1CAE3"/>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Book"/>
                <a:ea typeface="+mn-ea"/>
                <a:cs typeface="+mn-cs"/>
              </a:rPr>
              <a:t>NoSQL</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Franklin Gothic Book"/>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Book"/>
                <a:ea typeface="+mn-ea"/>
                <a:cs typeface="+mn-cs"/>
              </a:rPr>
              <a:t>“Not Only SQL”</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Franklin Gothic Book"/>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Book"/>
                <a:ea typeface="+mn-ea"/>
                <a:cs typeface="+mn-cs"/>
              </a:rPr>
              <a:t>“NoSQL Databases”</a:t>
            </a:r>
          </a:p>
        </p:txBody>
      </p:sp>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Alternative Data Storage Technologies </a:t>
            </a:r>
          </a:p>
        </p:txBody>
      </p:sp>
      <p:sp>
        <p:nvSpPr>
          <p:cNvPr id="21" name="TextBox 20">
            <a:extLst>
              <a:ext uri="{FF2B5EF4-FFF2-40B4-BE49-F238E27FC236}">
                <a16:creationId xmlns:a16="http://schemas.microsoft.com/office/drawing/2014/main" xmlns="" id="{9B1AD46D-B945-4448-A885-FD8E9F3046D4}"/>
              </a:ext>
            </a:extLst>
          </p:cNvPr>
          <p:cNvSpPr txBox="1"/>
          <p:nvPr/>
        </p:nvSpPr>
        <p:spPr bwMode="auto">
          <a:xfrm>
            <a:off x="530619" y="1659479"/>
            <a:ext cx="3068269" cy="246221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SQL</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“SQL Databases”</a:t>
            </a:r>
          </a:p>
        </p:txBody>
      </p:sp>
    </p:spTree>
    <p:extLst>
      <p:ext uri="{BB962C8B-B14F-4D97-AF65-F5344CB8AC3E}">
        <p14:creationId xmlns:p14="http://schemas.microsoft.com/office/powerpoint/2010/main" val="4139266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B2A9FD9A-70F5-44E1-BD3E-7C8C4ED05E81}"/>
              </a:ext>
            </a:extLst>
          </p:cNvPr>
          <p:cNvSpPr/>
          <p:nvPr/>
        </p:nvSpPr>
        <p:spPr>
          <a:xfrm>
            <a:off x="383458" y="818147"/>
            <a:ext cx="3362632" cy="4144879"/>
          </a:xfrm>
          <a:prstGeom prst="rect">
            <a:avLst/>
          </a:prstGeom>
          <a:solidFill>
            <a:srgbClr val="B9D6A7"/>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17" name="Rectangle 16">
            <a:extLst>
              <a:ext uri="{FF2B5EF4-FFF2-40B4-BE49-F238E27FC236}">
                <a16:creationId xmlns:a16="http://schemas.microsoft.com/office/drawing/2014/main" xmlns="" id="{02F4A3B1-3FCB-41EC-9BC9-3D1CBB2ED070}"/>
              </a:ext>
            </a:extLst>
          </p:cNvPr>
          <p:cNvSpPr/>
          <p:nvPr/>
        </p:nvSpPr>
        <p:spPr>
          <a:xfrm>
            <a:off x="3958389" y="818147"/>
            <a:ext cx="4415590" cy="4144879"/>
          </a:xfrm>
          <a:prstGeom prst="rect">
            <a:avLst/>
          </a:prstGeom>
          <a:solidFill>
            <a:srgbClr val="A1CAE3"/>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Alternative Data Storage Technologies </a:t>
            </a:r>
          </a:p>
        </p:txBody>
      </p:sp>
      <p:sp>
        <p:nvSpPr>
          <p:cNvPr id="10" name="TextBox 9">
            <a:extLst>
              <a:ext uri="{FF2B5EF4-FFF2-40B4-BE49-F238E27FC236}">
                <a16:creationId xmlns:a16="http://schemas.microsoft.com/office/drawing/2014/main" xmlns="" id="{49327BB3-2D27-4F05-9784-1DED6588298B}"/>
              </a:ext>
            </a:extLst>
          </p:cNvPr>
          <p:cNvSpPr txBox="1"/>
          <p:nvPr/>
        </p:nvSpPr>
        <p:spPr bwMode="auto">
          <a:xfrm>
            <a:off x="6374979" y="914194"/>
            <a:ext cx="1814400" cy="738664"/>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Key/Value Store</a:t>
            </a:r>
          </a:p>
        </p:txBody>
      </p:sp>
      <p:sp>
        <p:nvSpPr>
          <p:cNvPr id="11" name="TextBox 10">
            <a:extLst>
              <a:ext uri="{FF2B5EF4-FFF2-40B4-BE49-F238E27FC236}">
                <a16:creationId xmlns:a16="http://schemas.microsoft.com/office/drawing/2014/main" xmlns="" id="{E7671ECD-981D-448D-B252-F9F96FA320F3}"/>
              </a:ext>
            </a:extLst>
          </p:cNvPr>
          <p:cNvSpPr txBox="1"/>
          <p:nvPr/>
        </p:nvSpPr>
        <p:spPr bwMode="auto">
          <a:xfrm>
            <a:off x="4107526" y="3102056"/>
            <a:ext cx="1814400" cy="369332"/>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Column Store</a:t>
            </a:r>
          </a:p>
        </p:txBody>
      </p:sp>
      <p:sp>
        <p:nvSpPr>
          <p:cNvPr id="12" name="TextBox 11">
            <a:extLst>
              <a:ext uri="{FF2B5EF4-FFF2-40B4-BE49-F238E27FC236}">
                <a16:creationId xmlns:a16="http://schemas.microsoft.com/office/drawing/2014/main" xmlns="" id="{036DB511-9DE7-42FC-86D1-0F6E3BDABE38}"/>
              </a:ext>
            </a:extLst>
          </p:cNvPr>
          <p:cNvSpPr txBox="1"/>
          <p:nvPr/>
        </p:nvSpPr>
        <p:spPr bwMode="auto">
          <a:xfrm>
            <a:off x="6436745" y="3102056"/>
            <a:ext cx="1814400" cy="369332"/>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Graph Store</a:t>
            </a:r>
          </a:p>
        </p:txBody>
      </p:sp>
      <p:sp>
        <p:nvSpPr>
          <p:cNvPr id="14" name="TextBox 13">
            <a:extLst>
              <a:ext uri="{FF2B5EF4-FFF2-40B4-BE49-F238E27FC236}">
                <a16:creationId xmlns:a16="http://schemas.microsoft.com/office/drawing/2014/main" xmlns="" id="{9CBD5A31-1D40-496B-8842-2F7FC8F3DB97}"/>
              </a:ext>
            </a:extLst>
          </p:cNvPr>
          <p:cNvSpPr txBox="1"/>
          <p:nvPr/>
        </p:nvSpPr>
        <p:spPr bwMode="auto">
          <a:xfrm>
            <a:off x="4070328" y="914194"/>
            <a:ext cx="1814400" cy="738664"/>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Document Store</a:t>
            </a:r>
          </a:p>
        </p:txBody>
      </p:sp>
      <p:pic>
        <p:nvPicPr>
          <p:cNvPr id="4" name="Picture 3">
            <a:extLst>
              <a:ext uri="{FF2B5EF4-FFF2-40B4-BE49-F238E27FC236}">
                <a16:creationId xmlns:a16="http://schemas.microsoft.com/office/drawing/2014/main" xmlns="" id="{41BE3786-B7FB-4C34-A60A-8A6DC542998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9912" t="26118" r="29522" b="2656"/>
          <a:stretch/>
        </p:blipFill>
        <p:spPr>
          <a:xfrm>
            <a:off x="6416758" y="1801600"/>
            <a:ext cx="1559071" cy="1137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xmlns="" id="{8367C2C8-ABB1-4B9E-B177-9A61854CACEF}"/>
              </a:ext>
            </a:extLst>
          </p:cNvPr>
          <p:cNvPicPr>
            <a:picLocks noChangeAspect="1"/>
          </p:cNvPicPr>
          <p:nvPr/>
        </p:nvPicPr>
        <p:blipFill>
          <a:blip r:embed="rId5"/>
          <a:stretch>
            <a:fillRect/>
          </a:stretch>
        </p:blipFill>
        <p:spPr>
          <a:xfrm>
            <a:off x="4407092" y="1801600"/>
            <a:ext cx="1140873" cy="1218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xmlns="" id="{7BB28AC2-44B7-480C-A7B2-4D94D330109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4128" t="5154" r="1798" b="244"/>
          <a:stretch/>
        </p:blipFill>
        <p:spPr>
          <a:xfrm>
            <a:off x="4407092" y="3538198"/>
            <a:ext cx="1215267" cy="1200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Image result for Graph Store">
            <a:extLst>
              <a:ext uri="{FF2B5EF4-FFF2-40B4-BE49-F238E27FC236}">
                <a16:creationId xmlns:a16="http://schemas.microsoft.com/office/drawing/2014/main" xmlns="" id="{CAA07B97-BCAD-49AC-963B-4D92DB63B65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588529" y="3534607"/>
            <a:ext cx="1390356" cy="984083"/>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xmlns="" id="{9FD2E5DF-56D9-4512-864E-BE07D1C327CA}"/>
              </a:ext>
            </a:extLst>
          </p:cNvPr>
          <p:cNvPicPr>
            <a:picLocks noChangeAspect="1"/>
          </p:cNvPicPr>
          <p:nvPr/>
        </p:nvPicPr>
        <p:blipFill>
          <a:blip r:embed="rId10"/>
          <a:stretch>
            <a:fillRect/>
          </a:stretch>
        </p:blipFill>
        <p:spPr>
          <a:xfrm>
            <a:off x="911179" y="2768558"/>
            <a:ext cx="2307190" cy="666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a:extLst>
              <a:ext uri="{FF2B5EF4-FFF2-40B4-BE49-F238E27FC236}">
                <a16:creationId xmlns:a16="http://schemas.microsoft.com/office/drawing/2014/main" xmlns="" id="{9B1AD46D-B945-4448-A885-FD8E9F3046D4}"/>
              </a:ext>
            </a:extLst>
          </p:cNvPr>
          <p:cNvSpPr txBox="1"/>
          <p:nvPr/>
        </p:nvSpPr>
        <p:spPr bwMode="auto">
          <a:xfrm>
            <a:off x="911179" y="1801168"/>
            <a:ext cx="2331454" cy="738664"/>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Relational Database Model</a:t>
            </a:r>
          </a:p>
        </p:txBody>
      </p:sp>
    </p:spTree>
    <p:extLst>
      <p:ext uri="{BB962C8B-B14F-4D97-AF65-F5344CB8AC3E}">
        <p14:creationId xmlns:p14="http://schemas.microsoft.com/office/powerpoint/2010/main" val="1370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854B74A-FCAF-4FDD-BD64-91CF011E65C2}"/>
              </a:ext>
            </a:extLst>
          </p:cNvPr>
          <p:cNvSpPr>
            <a:spLocks noGrp="1"/>
          </p:cNvSpPr>
          <p:nvPr>
            <p:ph type="body" sz="quarter" idx="15"/>
          </p:nvPr>
        </p:nvSpPr>
        <p:spPr>
          <a:xfrm>
            <a:off x="268671" y="819675"/>
            <a:ext cx="5455200" cy="3504150"/>
          </a:xfrm>
        </p:spPr>
        <p:txBody>
          <a:bodyPr/>
          <a:lstStyle/>
          <a:p>
            <a:r>
              <a:rPr lang="en-US" sz="2400" dirty="0"/>
              <a:t>How do they differ in the way they store data?</a:t>
            </a:r>
          </a:p>
          <a:p>
            <a:r>
              <a:rPr lang="en-US" sz="2400" dirty="0"/>
              <a:t>What size data can the data model choice handle? Is it Scale-Out or Scale-Up?</a:t>
            </a:r>
          </a:p>
          <a:p>
            <a:r>
              <a:rPr lang="en-US" sz="2400" dirty="0"/>
              <a:t>What are the advantages, what are the disadvantages?</a:t>
            </a:r>
          </a:p>
          <a:p>
            <a:endParaRPr lang="en-US" sz="2400" dirty="0"/>
          </a:p>
        </p:txBody>
      </p:sp>
      <p:sp>
        <p:nvSpPr>
          <p:cNvPr id="4" name="Title 3">
            <a:extLst>
              <a:ext uri="{FF2B5EF4-FFF2-40B4-BE49-F238E27FC236}">
                <a16:creationId xmlns:a16="http://schemas.microsoft.com/office/drawing/2014/main" xmlns="" id="{9FE255C1-DCB9-483B-9A89-BEF5EC9CBBB2}"/>
              </a:ext>
            </a:extLst>
          </p:cNvPr>
          <p:cNvSpPr>
            <a:spLocks noGrp="1"/>
          </p:cNvSpPr>
          <p:nvPr>
            <p:ph type="title"/>
          </p:nvPr>
        </p:nvSpPr>
        <p:spPr/>
        <p:txBody>
          <a:bodyPr/>
          <a:lstStyle/>
          <a:p>
            <a:r>
              <a:rPr lang="en-US" dirty="0"/>
              <a:t>NoSQL Technologies</a:t>
            </a:r>
          </a:p>
        </p:txBody>
      </p:sp>
      <p:pic>
        <p:nvPicPr>
          <p:cNvPr id="5" name="Picture 4">
            <a:extLst>
              <a:ext uri="{FF2B5EF4-FFF2-40B4-BE49-F238E27FC236}">
                <a16:creationId xmlns:a16="http://schemas.microsoft.com/office/drawing/2014/main" xmlns="" id="{99CB8D6B-8ECE-41D0-9602-F3B59319C255}"/>
              </a:ext>
            </a:extLst>
          </p:cNvPr>
          <p:cNvPicPr>
            <a:picLocks noChangeAspect="1"/>
          </p:cNvPicPr>
          <p:nvPr/>
        </p:nvPicPr>
        <p:blipFill>
          <a:blip r:embed="rId3"/>
          <a:stretch>
            <a:fillRect/>
          </a:stretch>
        </p:blipFill>
        <p:spPr>
          <a:xfrm>
            <a:off x="5992540" y="672012"/>
            <a:ext cx="3075260" cy="1609706"/>
          </a:xfrm>
          <a:prstGeom prst="rect">
            <a:avLst/>
          </a:prstGeom>
        </p:spPr>
      </p:pic>
    </p:spTree>
    <p:extLst>
      <p:ext uri="{BB962C8B-B14F-4D97-AF65-F5344CB8AC3E}">
        <p14:creationId xmlns:p14="http://schemas.microsoft.com/office/powerpoint/2010/main" val="236622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B2A9FD9A-70F5-44E1-BD3E-7C8C4ED05E81}"/>
              </a:ext>
            </a:extLst>
          </p:cNvPr>
          <p:cNvSpPr/>
          <p:nvPr/>
        </p:nvSpPr>
        <p:spPr>
          <a:xfrm>
            <a:off x="383458" y="818147"/>
            <a:ext cx="3362632" cy="4144879"/>
          </a:xfrm>
          <a:prstGeom prst="rect">
            <a:avLst/>
          </a:prstGeom>
          <a:solidFill>
            <a:srgbClr val="B9D6A7"/>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17" name="Rectangle 16">
            <a:extLst>
              <a:ext uri="{FF2B5EF4-FFF2-40B4-BE49-F238E27FC236}">
                <a16:creationId xmlns:a16="http://schemas.microsoft.com/office/drawing/2014/main" xmlns="" id="{02F4A3B1-3FCB-41EC-9BC9-3D1CBB2ED070}"/>
              </a:ext>
            </a:extLst>
          </p:cNvPr>
          <p:cNvSpPr/>
          <p:nvPr/>
        </p:nvSpPr>
        <p:spPr>
          <a:xfrm>
            <a:off x="3958389" y="818147"/>
            <a:ext cx="4415590" cy="4144879"/>
          </a:xfrm>
          <a:prstGeom prst="rect">
            <a:avLst/>
          </a:prstGeom>
          <a:solidFill>
            <a:srgbClr val="A1CAE3"/>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2" name="Title 1">
            <a:extLst>
              <a:ext uri="{FF2B5EF4-FFF2-40B4-BE49-F238E27FC236}">
                <a16:creationId xmlns:a16="http://schemas.microsoft.com/office/drawing/2014/main" xmlns="" id="{EA0C3BE8-1C97-46C5-803A-F2F0AAA9DE1C}"/>
              </a:ext>
            </a:extLst>
          </p:cNvPr>
          <p:cNvSpPr>
            <a:spLocks noGrp="1"/>
          </p:cNvSpPr>
          <p:nvPr>
            <p:ph type="title"/>
          </p:nvPr>
        </p:nvSpPr>
        <p:spPr/>
        <p:txBody>
          <a:bodyPr/>
          <a:lstStyle/>
          <a:p>
            <a:r>
              <a:rPr lang="en-US" dirty="0"/>
              <a:t>Alternative Data Storage Technologies </a:t>
            </a:r>
          </a:p>
        </p:txBody>
      </p:sp>
      <p:sp>
        <p:nvSpPr>
          <p:cNvPr id="10" name="TextBox 9">
            <a:extLst>
              <a:ext uri="{FF2B5EF4-FFF2-40B4-BE49-F238E27FC236}">
                <a16:creationId xmlns:a16="http://schemas.microsoft.com/office/drawing/2014/main" xmlns="" id="{49327BB3-2D27-4F05-9784-1DED6588298B}"/>
              </a:ext>
            </a:extLst>
          </p:cNvPr>
          <p:cNvSpPr txBox="1"/>
          <p:nvPr/>
        </p:nvSpPr>
        <p:spPr bwMode="auto">
          <a:xfrm>
            <a:off x="6374979" y="914194"/>
            <a:ext cx="1814400" cy="738664"/>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Key/Value Store</a:t>
            </a:r>
          </a:p>
        </p:txBody>
      </p:sp>
      <p:sp>
        <p:nvSpPr>
          <p:cNvPr id="11" name="TextBox 10">
            <a:extLst>
              <a:ext uri="{FF2B5EF4-FFF2-40B4-BE49-F238E27FC236}">
                <a16:creationId xmlns:a16="http://schemas.microsoft.com/office/drawing/2014/main" xmlns="" id="{E7671ECD-981D-448D-B252-F9F96FA320F3}"/>
              </a:ext>
            </a:extLst>
          </p:cNvPr>
          <p:cNvSpPr txBox="1"/>
          <p:nvPr/>
        </p:nvSpPr>
        <p:spPr bwMode="auto">
          <a:xfrm>
            <a:off x="4107526" y="3102056"/>
            <a:ext cx="1814400" cy="369332"/>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Column Store</a:t>
            </a:r>
          </a:p>
        </p:txBody>
      </p:sp>
      <p:sp>
        <p:nvSpPr>
          <p:cNvPr id="12" name="TextBox 11">
            <a:extLst>
              <a:ext uri="{FF2B5EF4-FFF2-40B4-BE49-F238E27FC236}">
                <a16:creationId xmlns:a16="http://schemas.microsoft.com/office/drawing/2014/main" xmlns="" id="{036DB511-9DE7-42FC-86D1-0F6E3BDABE38}"/>
              </a:ext>
            </a:extLst>
          </p:cNvPr>
          <p:cNvSpPr txBox="1"/>
          <p:nvPr/>
        </p:nvSpPr>
        <p:spPr bwMode="auto">
          <a:xfrm>
            <a:off x="6436745" y="3102056"/>
            <a:ext cx="1814400" cy="369332"/>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Graph Store</a:t>
            </a:r>
          </a:p>
        </p:txBody>
      </p:sp>
      <p:sp>
        <p:nvSpPr>
          <p:cNvPr id="14" name="TextBox 13">
            <a:extLst>
              <a:ext uri="{FF2B5EF4-FFF2-40B4-BE49-F238E27FC236}">
                <a16:creationId xmlns:a16="http://schemas.microsoft.com/office/drawing/2014/main" xmlns="" id="{9CBD5A31-1D40-496B-8842-2F7FC8F3DB97}"/>
              </a:ext>
            </a:extLst>
          </p:cNvPr>
          <p:cNvSpPr txBox="1"/>
          <p:nvPr/>
        </p:nvSpPr>
        <p:spPr bwMode="auto">
          <a:xfrm>
            <a:off x="4070328" y="914194"/>
            <a:ext cx="1814400" cy="738664"/>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Document Store</a:t>
            </a:r>
          </a:p>
        </p:txBody>
      </p:sp>
      <p:pic>
        <p:nvPicPr>
          <p:cNvPr id="4" name="Picture 3">
            <a:extLst>
              <a:ext uri="{FF2B5EF4-FFF2-40B4-BE49-F238E27FC236}">
                <a16:creationId xmlns:a16="http://schemas.microsoft.com/office/drawing/2014/main" xmlns="" id="{41BE3786-B7FB-4C34-A60A-8A6DC542998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9912" t="26118" r="29522" b="2656"/>
          <a:stretch/>
        </p:blipFill>
        <p:spPr>
          <a:xfrm>
            <a:off x="6416758" y="1801600"/>
            <a:ext cx="1559071" cy="1137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xmlns="" id="{8367C2C8-ABB1-4B9E-B177-9A61854CACEF}"/>
              </a:ext>
            </a:extLst>
          </p:cNvPr>
          <p:cNvPicPr>
            <a:picLocks noChangeAspect="1"/>
          </p:cNvPicPr>
          <p:nvPr/>
        </p:nvPicPr>
        <p:blipFill>
          <a:blip r:embed="rId5"/>
          <a:stretch>
            <a:fillRect/>
          </a:stretch>
        </p:blipFill>
        <p:spPr>
          <a:xfrm>
            <a:off x="4407092" y="1801600"/>
            <a:ext cx="1140873" cy="1218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xmlns="" id="{7BB28AC2-44B7-480C-A7B2-4D94D3301091}"/>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4128" t="5154" r="1798" b="244"/>
          <a:stretch/>
        </p:blipFill>
        <p:spPr>
          <a:xfrm>
            <a:off x="4407092" y="3538198"/>
            <a:ext cx="1215267" cy="1200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Image result for Graph Store">
            <a:extLst>
              <a:ext uri="{FF2B5EF4-FFF2-40B4-BE49-F238E27FC236}">
                <a16:creationId xmlns:a16="http://schemas.microsoft.com/office/drawing/2014/main" xmlns="" id="{CAA07B97-BCAD-49AC-963B-4D92DB63B65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588529" y="3534607"/>
            <a:ext cx="1390356" cy="984083"/>
          </a:xfrm>
          <a:prstGeom prst="rect">
            <a:avLst/>
          </a:prstGeom>
          <a:solidFill>
            <a:schemeClr val="bg1"/>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xmlns="" id="{9FD2E5DF-56D9-4512-864E-BE07D1C327CA}"/>
              </a:ext>
            </a:extLst>
          </p:cNvPr>
          <p:cNvPicPr>
            <a:picLocks noChangeAspect="1"/>
          </p:cNvPicPr>
          <p:nvPr/>
        </p:nvPicPr>
        <p:blipFill>
          <a:blip r:embed="rId10"/>
          <a:stretch>
            <a:fillRect/>
          </a:stretch>
        </p:blipFill>
        <p:spPr>
          <a:xfrm>
            <a:off x="911179" y="2768558"/>
            <a:ext cx="2307190" cy="666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a:extLst>
              <a:ext uri="{FF2B5EF4-FFF2-40B4-BE49-F238E27FC236}">
                <a16:creationId xmlns:a16="http://schemas.microsoft.com/office/drawing/2014/main" xmlns="" id="{9B1AD46D-B945-4448-A885-FD8E9F3046D4}"/>
              </a:ext>
            </a:extLst>
          </p:cNvPr>
          <p:cNvSpPr txBox="1"/>
          <p:nvPr/>
        </p:nvSpPr>
        <p:spPr bwMode="auto">
          <a:xfrm>
            <a:off x="911179" y="1801168"/>
            <a:ext cx="2331454" cy="738664"/>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Relational Database Model</a:t>
            </a:r>
          </a:p>
        </p:txBody>
      </p:sp>
    </p:spTree>
    <p:extLst>
      <p:ext uri="{BB962C8B-B14F-4D97-AF65-F5344CB8AC3E}">
        <p14:creationId xmlns:p14="http://schemas.microsoft.com/office/powerpoint/2010/main" val="1299584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University of Virginia Darden">
      <a:dk1>
        <a:sysClr val="windowText" lastClr="000000"/>
      </a:dk1>
      <a:lt1>
        <a:sysClr val="window" lastClr="FFFFFF"/>
      </a:lt1>
      <a:dk2>
        <a:srgbClr val="7030A0"/>
      </a:dk2>
      <a:lt2>
        <a:srgbClr val="E7E6E6"/>
      </a:lt2>
      <a:accent1>
        <a:srgbClr val="F47321"/>
      </a:accent1>
      <a:accent2>
        <a:srgbClr val="0C255B"/>
      </a:accent2>
      <a:accent3>
        <a:srgbClr val="007681"/>
      </a:accent3>
      <a:accent4>
        <a:srgbClr val="F6BB00"/>
      </a:accent4>
      <a:accent5>
        <a:srgbClr val="71A100"/>
      </a:accent5>
      <a:accent6>
        <a:srgbClr val="757070"/>
      </a:accent6>
      <a:hlink>
        <a:srgbClr val="0C255B"/>
      </a:hlink>
      <a:folHlink>
        <a:srgbClr val="0C255B"/>
      </a:folHlink>
    </a:clrScheme>
    <a:fontScheme name="Custom 24">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7732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MIT v2017">
  <a:themeElements>
    <a:clrScheme name="MSMIT2017">
      <a:dk1>
        <a:srgbClr val="000000"/>
      </a:dk1>
      <a:lt1>
        <a:srgbClr val="FFFFFF"/>
      </a:lt1>
      <a:dk2>
        <a:srgbClr val="151515"/>
      </a:dk2>
      <a:lt2>
        <a:srgbClr val="FFFFFF"/>
      </a:lt2>
      <a:accent1>
        <a:srgbClr val="012158"/>
      </a:accent1>
      <a:accent2>
        <a:srgbClr val="C00000"/>
      </a:accent2>
      <a:accent3>
        <a:srgbClr val="FF6600"/>
      </a:accent3>
      <a:accent4>
        <a:srgbClr val="00B050"/>
      </a:accent4>
      <a:accent5>
        <a:srgbClr val="00B0F0"/>
      </a:accent5>
      <a:accent6>
        <a:srgbClr val="FFFF00"/>
      </a:accent6>
      <a:hlink>
        <a:srgbClr val="002060"/>
      </a:hlink>
      <a:folHlink>
        <a:srgbClr val="7030A0"/>
      </a:folHlink>
    </a:clrScheme>
    <a:fontScheme name="MSMIT17">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wrap="square" rtlCol="0" anchor="ctr">
        <a:noAutofit/>
      </a:bodyPr>
      <a:lstStyle>
        <a:defPPr algn="ctr">
          <a:defRPr dirty="0" err="1" smtClean="0">
            <a:solidFill>
              <a:srgbClr val="FFFFFF"/>
            </a:solidFill>
            <a:latin typeface="+mn-lt"/>
          </a:defRPr>
        </a:defPPr>
      </a:lstStyle>
    </a:spDef>
    <a:lnDef>
      <a:spPr bwMode="auto">
        <a:ln>
          <a:headEnd type="none" w="med" len="med"/>
          <a:tailEnd type="arrow"/>
        </a:ln>
        <a:scene3d>
          <a:camera prst="orthographicFront">
            <a:rot lat="0" lon="0" rev="0"/>
          </a:camera>
          <a:lightRig rig="glow" dir="tl">
            <a:rot lat="0" lon="0" rev="19800000"/>
          </a:lightRig>
        </a:scene3d>
        <a:sp3d prstMaterial="metal"/>
      </a:spPr>
      <a:bodyPr/>
      <a:lstStyle/>
      <a:style>
        <a:lnRef idx="3">
          <a:schemeClr val="accent2"/>
        </a:lnRef>
        <a:fillRef idx="0">
          <a:schemeClr val="accent2"/>
        </a:fillRef>
        <a:effectRef idx="2">
          <a:schemeClr val="accent2"/>
        </a:effectRef>
        <a:fontRef idx="minor">
          <a:schemeClr val="tx1"/>
        </a:fontRef>
      </a:style>
    </a:lnDef>
    <a:txDef>
      <a:spPr bwMode="auto">
        <a:ln>
          <a:noFill/>
          <a:headEnd/>
          <a:tailEnd/>
        </a:ln>
      </a:spPr>
      <a:bodyPr wrap="square" lIns="0" tIns="0" rIns="0" bIns="0" rtlCol="0" anchor="ctr" anchorCtr="0">
        <a:spAutoFit/>
      </a:bodyPr>
      <a:lstStyle>
        <a:defPPr algn="ctr">
          <a:defRPr sz="1100" dirty="0" smtClean="0">
            <a:solidFill>
              <a:schemeClr val="tx1">
                <a:lumMod val="90000"/>
                <a:lumOff val="10000"/>
              </a:schemeClr>
            </a:solidFill>
            <a:effectLst/>
          </a:defRPr>
        </a:defPPr>
      </a:lstStyle>
      <a:style>
        <a:lnRef idx="2">
          <a:schemeClr val="dk1"/>
        </a:lnRef>
        <a:fillRef idx="1">
          <a:schemeClr val="lt1"/>
        </a:fillRef>
        <a:effectRef idx="0">
          <a:schemeClr val="dk1"/>
        </a:effectRef>
        <a:fontRef idx="minor">
          <a:schemeClr val="dk1"/>
        </a:fontRef>
      </a:style>
    </a:txDef>
  </a:objectDefaults>
  <a:extraClrSchemeLst>
    <a:extraClrScheme>
      <a:clrScheme name="1_Mod1 May 2005 v3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1_Mod1 May 2005 v3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1_Mod1 May 2005 v3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1_Mod1 May 2005 v3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
      <a:clrScheme name="1_Mod1 May 2005 v3 5">
        <a:dk1>
          <a:srgbClr val="000000"/>
        </a:dk1>
        <a:lt1>
          <a:srgbClr val="EAEAEA"/>
        </a:lt1>
        <a:dk2>
          <a:srgbClr val="003366"/>
        </a:dk2>
        <a:lt2>
          <a:srgbClr val="808080"/>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ck Header Test.pptx" id="{49FF750F-EE0B-4726-9E05-7E43F39F9E4A}" vid="{4C85D6C5-9714-4EF9-B139-603F82392C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BlackWhiteFilmingTemplate</Template>
  <TotalTime>4072</TotalTime>
  <Words>2278</Words>
  <Application>Microsoft Office PowerPoint</Application>
  <PresentationFormat>On-screen Show (16:9)</PresentationFormat>
  <Paragraphs>577</Paragraphs>
  <Slides>48</Slides>
  <Notes>39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48</vt:i4>
      </vt:variant>
    </vt:vector>
  </HeadingPairs>
  <TitlesOfParts>
    <vt:vector size="60" baseType="lpstr">
      <vt:lpstr>Arial</vt:lpstr>
      <vt:lpstr>Calibri</vt:lpstr>
      <vt:lpstr>Franklin Gothic Book</vt:lpstr>
      <vt:lpstr>Segoe UI</vt:lpstr>
      <vt:lpstr>Segoe UI Light</vt:lpstr>
      <vt:lpstr>Segoe UI Semilight</vt:lpstr>
      <vt:lpstr>Tahoma</vt:lpstr>
      <vt:lpstr>Times New Roman</vt:lpstr>
      <vt:lpstr>Verdana</vt:lpstr>
      <vt:lpstr>Wingdings</vt:lpstr>
      <vt:lpstr>Office Theme</vt:lpstr>
      <vt:lpstr>MSMIT v2017</vt:lpstr>
      <vt:lpstr>Part 1, Video 1: Introduction to Non-Relational Data Models</vt:lpstr>
      <vt:lpstr>Data Storage Landscape</vt:lpstr>
      <vt:lpstr>PowerPoint Presentation</vt:lpstr>
      <vt:lpstr>Limitations of Relational Databases</vt:lpstr>
      <vt:lpstr>Current Pressures of Big Data</vt:lpstr>
      <vt:lpstr>Alternative Data Storage Technologies </vt:lpstr>
      <vt:lpstr>Alternative Data Storage Technologies </vt:lpstr>
      <vt:lpstr>NoSQL Technologies</vt:lpstr>
      <vt:lpstr>Alternative Data Storage Technologies </vt:lpstr>
      <vt:lpstr>Part 1, Video 2: Document Store</vt:lpstr>
      <vt:lpstr>Relational Database</vt:lpstr>
      <vt:lpstr>Summary of Data Storage Choices</vt:lpstr>
      <vt:lpstr>Heterogenous Data</vt:lpstr>
      <vt:lpstr>Document Store Data Model</vt:lpstr>
      <vt:lpstr>Document Store Data Model</vt:lpstr>
      <vt:lpstr>Summary of Data Storage Choices</vt:lpstr>
      <vt:lpstr>Example SQL vs. NoSQL Variant</vt:lpstr>
      <vt:lpstr>Summary of Data Storage Choices</vt:lpstr>
      <vt:lpstr>Part 1, Video 3: Key-Value Store</vt:lpstr>
      <vt:lpstr>Heterogenous Data</vt:lpstr>
      <vt:lpstr>PowerPoint Presentation</vt:lpstr>
      <vt:lpstr>Summary of Data Model Traits</vt:lpstr>
      <vt:lpstr>PowerPoint Presentation</vt:lpstr>
      <vt:lpstr>PowerPoint Presentation</vt:lpstr>
      <vt:lpstr>PowerPoint Presentation</vt:lpstr>
      <vt:lpstr>Values returned opaque to application</vt:lpstr>
      <vt:lpstr>Summary of Data Model Traits</vt:lpstr>
      <vt:lpstr>Video 4: Column Value Store</vt:lpstr>
      <vt:lpstr>Tables Typical of Relational Databases</vt:lpstr>
      <vt:lpstr>Column-Based Table Design</vt:lpstr>
      <vt:lpstr>Column-Based Table Design</vt:lpstr>
      <vt:lpstr>Two Basic Data Needs</vt:lpstr>
      <vt:lpstr>Column Store Uses </vt:lpstr>
      <vt:lpstr>Summary of Data Model Traits</vt:lpstr>
      <vt:lpstr>Video 5: Graph Store</vt:lpstr>
      <vt:lpstr>PowerPoint Presentation</vt:lpstr>
      <vt:lpstr>Classic Graph Data Example</vt:lpstr>
      <vt:lpstr>Example in Relational Database</vt:lpstr>
      <vt:lpstr>Classic Graph Data Example</vt:lpstr>
      <vt:lpstr>Summary of Data Model Traits</vt:lpstr>
      <vt:lpstr>Classic Graph Data Example</vt:lpstr>
      <vt:lpstr>Summary of Data Model Traits</vt:lpstr>
      <vt:lpstr>Video 6: Data Store Distinctions</vt:lpstr>
      <vt:lpstr>Alternative Data Storage Technologies </vt:lpstr>
      <vt:lpstr>Relationships</vt:lpstr>
      <vt:lpstr>Schema on Read or Write?</vt:lpstr>
      <vt:lpstr>Heterogeneous Data Efficiency</vt:lpstr>
      <vt:lpstr>Querying the Data (Meaningfully)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Claggett, Jennifer (jlc3xa)</dc:creator>
  <cp:lastModifiedBy>Salge, Carolina A.</cp:lastModifiedBy>
  <cp:revision>124</cp:revision>
  <dcterms:created xsi:type="dcterms:W3CDTF">2015-09-01T20:10:04Z</dcterms:created>
  <dcterms:modified xsi:type="dcterms:W3CDTF">2020-06-02T22:12:23Z</dcterms:modified>
</cp:coreProperties>
</file>